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1"/>
    <p:sldMasterId id="2147483734" r:id="rId2"/>
    <p:sldMasterId id="2147483735" r:id="rId3"/>
    <p:sldMasterId id="2147483736" r:id="rId4"/>
    <p:sldMasterId id="2147483737" r:id="rId5"/>
    <p:sldMasterId id="2147483738" r:id="rId6"/>
    <p:sldMasterId id="2147483739" r:id="rId7"/>
    <p:sldMasterId id="2147483752" r:id="rId8"/>
  </p:sldMasterIdLst>
  <p:notesMasterIdLst>
    <p:notesMasterId r:id="rId33"/>
  </p:notesMasterIdLst>
  <p:sldIdLst>
    <p:sldId id="256" r:id="rId9"/>
    <p:sldId id="257" r:id="rId10"/>
    <p:sldId id="258" r:id="rId11"/>
    <p:sldId id="260" r:id="rId12"/>
    <p:sldId id="283" r:id="rId13"/>
    <p:sldId id="262" r:id="rId14"/>
    <p:sldId id="263" r:id="rId15"/>
    <p:sldId id="264" r:id="rId16"/>
    <p:sldId id="278" r:id="rId17"/>
    <p:sldId id="265" r:id="rId18"/>
    <p:sldId id="268" r:id="rId19"/>
    <p:sldId id="266" r:id="rId20"/>
    <p:sldId id="267" r:id="rId21"/>
    <p:sldId id="281" r:id="rId22"/>
    <p:sldId id="280" r:id="rId23"/>
    <p:sldId id="269" r:id="rId24"/>
    <p:sldId id="270" r:id="rId25"/>
    <p:sldId id="272" r:id="rId26"/>
    <p:sldId id="273" r:id="rId27"/>
    <p:sldId id="274" r:id="rId28"/>
    <p:sldId id="282" r:id="rId29"/>
    <p:sldId id="276" r:id="rId30"/>
    <p:sldId id="277" r:id="rId31"/>
    <p:sldId id="284"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4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27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a79aee8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1a79aee88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a79aee8ae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60" name="Google Shape;560;g1a79aee8ae_0_41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From Geosystems (Fourth Edition), Robert W. Chirstopherson.  Chapter 1</a:t>
            </a:r>
            <a:endParaRPr sz="1400"/>
          </a:p>
        </p:txBody>
      </p:sp>
      <p:sp>
        <p:nvSpPr>
          <p:cNvPr id="561" name="Google Shape;561;g1a79aee8ae_0_410: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a79aee8ae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1a79aee8ae_0_42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From Geosystems (Fourth Edition), Robert W. Chirstopherson.  Chapter 1</a:t>
            </a:r>
            <a:endParaRPr sz="1400"/>
          </a:p>
        </p:txBody>
      </p:sp>
      <p:sp>
        <p:nvSpPr>
          <p:cNvPr id="574" name="Google Shape;574;g1a79aee8ae_0_422: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b9923124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b9923124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http://worldmap.harvard.edu/maps/completed_route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b9923124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b9923124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b992312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b992312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b0217c3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b0217c3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https://drive.google.com/open?id=0B7nei6otw0JPYTAtaERfRUxUUkU</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a79aee8ae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a79aee8ae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8019ca68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8019ca68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3590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7dc08564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7dc08564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a79aee8ae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a79aee8ae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7dcf5462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7dcf5462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7dc08564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7dc08564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4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a79aee8a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1a79aee8ae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36fc99d9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Jeff and Paul’s “The Greatest Walk” map</a:t>
            </a:r>
            <a:endParaRPr/>
          </a:p>
        </p:txBody>
      </p:sp>
      <p:sp>
        <p:nvSpPr>
          <p:cNvPr id="518" name="Google Shape;518;g136fc99d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b9923124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b9923124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a79aee8ae_0_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a79aee8ae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5a3f3b82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5a3f3b82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b9923124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b9923124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7dc085647_2_357: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r>
              <a:rPr lang="en"/>
              <a:t>From CGA training materials</a:t>
            </a:r>
            <a:endParaRPr/>
          </a:p>
        </p:txBody>
      </p:sp>
      <p:sp>
        <p:nvSpPr>
          <p:cNvPr id="584" name="Google Shape;584;g17dc085647_2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38571323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18024906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34056490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704605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28556043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11282660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35960246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4285347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2456958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OBJECT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58" name="Google Shape;58;p14"/>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OBJECT_2">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15"/>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457200" y="208360"/>
            <a:ext cx="8229600" cy="85486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body" idx="1"/>
          </p:nvPr>
        </p:nvSpPr>
        <p:spPr>
          <a:xfrm>
            <a:off x="457200" y="1200150"/>
            <a:ext cx="4038600" cy="3398044"/>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body" idx="2"/>
          </p:nvPr>
        </p:nvSpPr>
        <p:spPr>
          <a:xfrm>
            <a:off x="4648200" y="1200150"/>
            <a:ext cx="4038600" cy="3398044"/>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OBJECT_3">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77" name="Google Shape;77;p17"/>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Google Shape;79;p1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OBJECT_4">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83" name="Google Shape;83;p18"/>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2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Google Shape;96;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21"/>
          <p:cNvSpPr txBox="1">
            <a:spLocks noGrp="1"/>
          </p:cNvSpPr>
          <p:nvPr>
            <p:ph type="ctrTitle"/>
          </p:nvPr>
        </p:nvSpPr>
        <p:spPr>
          <a:xfrm>
            <a:off x="685800" y="1597819"/>
            <a:ext cx="7772400" cy="110251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9" name="Google Shape;99;p21"/>
          <p:cNvSpPr txBox="1">
            <a:spLocks noGrp="1"/>
          </p:cNvSpPr>
          <p:nvPr>
            <p:ph type="subTitle" idx="1"/>
          </p:nvPr>
        </p:nvSpPr>
        <p:spPr>
          <a:xfrm>
            <a:off x="1371600" y="2914650"/>
            <a:ext cx="6400800" cy="131445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0" name="Google Shape;100;p2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Google Shape;101;p2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Google Shape;102;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Google Shape;105;p2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2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 name="Google Shape;107;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0" name="Google Shape;110;p23"/>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2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 name="Google Shape;112;p2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457200" y="208360"/>
            <a:ext cx="8229600" cy="85486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6" name="Google Shape;116;p24"/>
          <p:cNvSpPr txBox="1">
            <a:spLocks noGrp="1"/>
          </p:cNvSpPr>
          <p:nvPr>
            <p:ph type="body" idx="1"/>
          </p:nvPr>
        </p:nvSpPr>
        <p:spPr>
          <a:xfrm>
            <a:off x="457200" y="1200150"/>
            <a:ext cx="4038600" cy="3398044"/>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 name="Google Shape;117;p24"/>
          <p:cNvSpPr txBox="1">
            <a:spLocks noGrp="1"/>
          </p:cNvSpPr>
          <p:nvPr>
            <p:ph type="body" idx="2"/>
          </p:nvPr>
        </p:nvSpPr>
        <p:spPr>
          <a:xfrm>
            <a:off x="4648200" y="1200150"/>
            <a:ext cx="4038600" cy="3398044"/>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 name="Google Shape;118;p24"/>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 name="Google Shape;119;p2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 name="Google Shape;120;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722313" y="3305175"/>
            <a:ext cx="7772400" cy="1021556"/>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3" name="Google Shape;123;p25"/>
          <p:cNvSpPr txBox="1">
            <a:spLocks noGrp="1"/>
          </p:cNvSpPr>
          <p:nvPr>
            <p:ph type="body" idx="1"/>
          </p:nvPr>
        </p:nvSpPr>
        <p:spPr>
          <a:xfrm>
            <a:off x="722313" y="2180035"/>
            <a:ext cx="7772400" cy="112514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4" name="Google Shape;124;p2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 name="Google Shape;125;p25"/>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
        <p:cNvGrpSpPr/>
        <p:nvPr/>
      </p:nvGrpSpPr>
      <p:grpSpPr>
        <a:xfrm>
          <a:off x="0" y="0"/>
          <a:ext cx="0" cy="0"/>
          <a:chOff x="0" y="0"/>
          <a:chExt cx="0" cy="0"/>
        </a:xfrm>
      </p:grpSpPr>
      <p:sp>
        <p:nvSpPr>
          <p:cNvPr id="128" name="Google Shape;128;p2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9" name="Google Shape;129;p26"/>
          <p:cNvSpPr txBox="1">
            <a:spLocks noGrp="1"/>
          </p:cNvSpPr>
          <p:nvPr>
            <p:ph type="body" idx="1"/>
          </p:nvPr>
        </p:nvSpPr>
        <p:spPr>
          <a:xfrm>
            <a:off x="457200" y="1200150"/>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6"/>
          <p:cNvSpPr txBox="1">
            <a:spLocks noGrp="1"/>
          </p:cNvSpPr>
          <p:nvPr>
            <p:ph type="body" idx="2"/>
          </p:nvPr>
        </p:nvSpPr>
        <p:spPr>
          <a:xfrm>
            <a:off x="4648200" y="1200150"/>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2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Google Shape;132;p2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 name="Google Shape;133;p2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4"/>
        <p:cNvGrpSpPr/>
        <p:nvPr/>
      </p:nvGrpSpPr>
      <p:grpSpPr>
        <a:xfrm>
          <a:off x="0" y="0"/>
          <a:ext cx="0" cy="0"/>
          <a:chOff x="0" y="0"/>
          <a:chExt cx="0" cy="0"/>
        </a:xfrm>
      </p:grpSpPr>
      <p:sp>
        <p:nvSpPr>
          <p:cNvPr id="135" name="Google Shape;135;p2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6" name="Google Shape;136;p2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7" name="Google Shape;137;p2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8" name="Google Shape;138;p27"/>
          <p:cNvSpPr txBox="1">
            <a:spLocks noGrp="1"/>
          </p:cNvSpPr>
          <p:nvPr>
            <p:ph type="body" idx="3"/>
          </p:nvPr>
        </p:nvSpPr>
        <p:spPr>
          <a:xfrm>
            <a:off x="4645025"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9" name="Google Shape;139;p27"/>
          <p:cNvSpPr txBox="1">
            <a:spLocks noGrp="1"/>
          </p:cNvSpPr>
          <p:nvPr>
            <p:ph type="body" idx="4"/>
          </p:nvPr>
        </p:nvSpPr>
        <p:spPr>
          <a:xfrm>
            <a:off x="4645025" y="1631156"/>
            <a:ext cx="4041775"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40" name="Google Shape;140;p27"/>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 name="Google Shape;141;p2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 name="Google Shape;142;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457200" y="204788"/>
            <a:ext cx="3008313" cy="87153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45" name="Google Shape;145;p28"/>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8"/>
          <p:cNvSpPr txBox="1">
            <a:spLocks noGrp="1"/>
          </p:cNvSpPr>
          <p:nvPr>
            <p:ph type="body" idx="2"/>
          </p:nvPr>
        </p:nvSpPr>
        <p:spPr>
          <a:xfrm>
            <a:off x="457200" y="1076325"/>
            <a:ext cx="3008313" cy="351829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7" name="Google Shape;147;p2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 name="Google Shape;148;p2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 name="Google Shape;149;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1792288" y="3600450"/>
            <a:ext cx="5486400" cy="42505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52" name="Google Shape;152;p29"/>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body" idx="1"/>
          </p:nvPr>
        </p:nvSpPr>
        <p:spPr>
          <a:xfrm>
            <a:off x="1792288" y="4025503"/>
            <a:ext cx="5486400" cy="603646"/>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 name="Google Shape;155;p2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 name="Google Shape;156;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59" name="Google Shape;159;p30"/>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3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Google Shape;161;p3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 name="Google Shape;162;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rot="5400000">
            <a:off x="5463778" y="1371600"/>
            <a:ext cx="4388644"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65" name="Google Shape;165;p3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3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3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 name="Google Shape;168;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7" name="Google Shape;177;p33"/>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8" name="Google Shape;178;p3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3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1"/>
        <p:cNvGrpSpPr/>
        <p:nvPr/>
      </p:nvGrpSpPr>
      <p:grpSpPr>
        <a:xfrm>
          <a:off x="0" y="0"/>
          <a:ext cx="0" cy="0"/>
          <a:chOff x="0" y="0"/>
          <a:chExt cx="0" cy="0"/>
        </a:xfrm>
      </p:grpSpPr>
      <p:sp>
        <p:nvSpPr>
          <p:cNvPr id="182" name="Google Shape;182;p34"/>
          <p:cNvSpPr txBox="1">
            <a:spLocks noGrp="1"/>
          </p:cNvSpPr>
          <p:nvPr>
            <p:ph type="ctrTitle"/>
          </p:nvPr>
        </p:nvSpPr>
        <p:spPr>
          <a:xfrm>
            <a:off x="685800" y="1597819"/>
            <a:ext cx="7772400" cy="110251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83" name="Google Shape;183;p34"/>
          <p:cNvSpPr txBox="1">
            <a:spLocks noGrp="1"/>
          </p:cNvSpPr>
          <p:nvPr>
            <p:ph type="subTitle" idx="1"/>
          </p:nvPr>
        </p:nvSpPr>
        <p:spPr>
          <a:xfrm>
            <a:off x="1371600" y="2914650"/>
            <a:ext cx="6400800" cy="131445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4" name="Google Shape;184;p34"/>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3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35"/>
          <p:cNvSpPr txBox="1">
            <a:spLocks noGrp="1"/>
          </p:cNvSpPr>
          <p:nvPr>
            <p:ph type="title"/>
          </p:nvPr>
        </p:nvSpPr>
        <p:spPr>
          <a:xfrm>
            <a:off x="722313" y="3305175"/>
            <a:ext cx="7772400" cy="1021556"/>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89" name="Google Shape;189;p35"/>
          <p:cNvSpPr txBox="1">
            <a:spLocks noGrp="1"/>
          </p:cNvSpPr>
          <p:nvPr>
            <p:ph type="body" idx="1"/>
          </p:nvPr>
        </p:nvSpPr>
        <p:spPr>
          <a:xfrm>
            <a:off x="722313" y="2180035"/>
            <a:ext cx="7772400" cy="112514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90" name="Google Shape;190;p3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p35"/>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2" name="Google Shape;192;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5" name="Google Shape;195;p36"/>
          <p:cNvSpPr txBox="1">
            <a:spLocks noGrp="1"/>
          </p:cNvSpPr>
          <p:nvPr>
            <p:ph type="body" idx="1"/>
          </p:nvPr>
        </p:nvSpPr>
        <p:spPr>
          <a:xfrm>
            <a:off x="457200" y="1200150"/>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36"/>
          <p:cNvSpPr txBox="1">
            <a:spLocks noGrp="1"/>
          </p:cNvSpPr>
          <p:nvPr>
            <p:ph type="body" idx="2"/>
          </p:nvPr>
        </p:nvSpPr>
        <p:spPr>
          <a:xfrm>
            <a:off x="4648200" y="1200150"/>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3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3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02" name="Google Shape;202;p3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body" idx="3"/>
          </p:nvPr>
        </p:nvSpPr>
        <p:spPr>
          <a:xfrm>
            <a:off x="4645025"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5" name="Google Shape;205;p37"/>
          <p:cNvSpPr txBox="1">
            <a:spLocks noGrp="1"/>
          </p:cNvSpPr>
          <p:nvPr>
            <p:ph type="body" idx="4"/>
          </p:nvPr>
        </p:nvSpPr>
        <p:spPr>
          <a:xfrm>
            <a:off x="4645025" y="1631156"/>
            <a:ext cx="4041775"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6" name="Google Shape;206;p37"/>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p3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1" name="Google Shape;211;p3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p3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3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6" name="Google Shape;216;p3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457200" y="204788"/>
            <a:ext cx="3008313" cy="87153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20" name="Google Shape;220;p40"/>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1" name="Google Shape;221;p40"/>
          <p:cNvSpPr txBox="1">
            <a:spLocks noGrp="1"/>
          </p:cNvSpPr>
          <p:nvPr>
            <p:ph type="body" idx="2"/>
          </p:nvPr>
        </p:nvSpPr>
        <p:spPr>
          <a:xfrm>
            <a:off x="457200" y="1076325"/>
            <a:ext cx="3008313" cy="351829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2" name="Google Shape;222;p4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3" name="Google Shape;223;p4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4" name="Google Shape;224;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p41"/>
          <p:cNvSpPr txBox="1">
            <a:spLocks noGrp="1"/>
          </p:cNvSpPr>
          <p:nvPr>
            <p:ph type="title"/>
          </p:nvPr>
        </p:nvSpPr>
        <p:spPr>
          <a:xfrm>
            <a:off x="1792288" y="3600450"/>
            <a:ext cx="5486400" cy="42505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27" name="Google Shape;227;p41"/>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8" name="Google Shape;228;p41"/>
          <p:cNvSpPr txBox="1">
            <a:spLocks noGrp="1"/>
          </p:cNvSpPr>
          <p:nvPr>
            <p:ph type="body" idx="1"/>
          </p:nvPr>
        </p:nvSpPr>
        <p:spPr>
          <a:xfrm>
            <a:off x="1792288" y="4025503"/>
            <a:ext cx="5486400" cy="603646"/>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9" name="Google Shape;229;p4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0" name="Google Shape;230;p4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4" name="Google Shape;234;p42"/>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Google Shape;235;p4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6" name="Google Shape;236;p4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4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8"/>
        <p:cNvGrpSpPr/>
        <p:nvPr/>
      </p:nvGrpSpPr>
      <p:grpSpPr>
        <a:xfrm>
          <a:off x="0" y="0"/>
          <a:ext cx="0" cy="0"/>
          <a:chOff x="0" y="0"/>
          <a:chExt cx="0" cy="0"/>
        </a:xfrm>
      </p:grpSpPr>
      <p:sp>
        <p:nvSpPr>
          <p:cNvPr id="239" name="Google Shape;239;p43"/>
          <p:cNvSpPr txBox="1">
            <a:spLocks noGrp="1"/>
          </p:cNvSpPr>
          <p:nvPr>
            <p:ph type="title"/>
          </p:nvPr>
        </p:nvSpPr>
        <p:spPr>
          <a:xfrm rot="5400000">
            <a:off x="5463778" y="1371600"/>
            <a:ext cx="4388644"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40" name="Google Shape;240;p43"/>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Google Shape;241;p4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4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4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8"/>
        <p:cNvGrpSpPr/>
        <p:nvPr/>
      </p:nvGrpSpPr>
      <p:grpSpPr>
        <a:xfrm>
          <a:off x="0" y="0"/>
          <a:ext cx="0" cy="0"/>
          <a:chOff x="0" y="0"/>
          <a:chExt cx="0" cy="0"/>
        </a:xfrm>
      </p:grpSpPr>
      <p:sp>
        <p:nvSpPr>
          <p:cNvPr id="249" name="Google Shape;249;p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5200">
                <a:solidFill>
                  <a:schemeClr val="dk1"/>
                </a:solidFill>
              </a:defRPr>
            </a:lvl2pPr>
            <a:lvl3pPr lvl="2" indent="0" algn="ctr" rtl="0">
              <a:spcBef>
                <a:spcPts val="0"/>
              </a:spcBef>
              <a:spcAft>
                <a:spcPts val="0"/>
              </a:spcAft>
              <a:buClr>
                <a:schemeClr val="dk1"/>
              </a:buClr>
              <a:buSzPts val="1400"/>
              <a:buFont typeface="Arial"/>
              <a:buNone/>
              <a:defRPr sz="5200">
                <a:solidFill>
                  <a:schemeClr val="dk1"/>
                </a:solidFill>
              </a:defRPr>
            </a:lvl3pPr>
            <a:lvl4pPr lvl="3" indent="0" algn="ctr" rtl="0">
              <a:spcBef>
                <a:spcPts val="0"/>
              </a:spcBef>
              <a:spcAft>
                <a:spcPts val="0"/>
              </a:spcAft>
              <a:buClr>
                <a:schemeClr val="dk1"/>
              </a:buClr>
              <a:buSzPts val="1400"/>
              <a:buFont typeface="Arial"/>
              <a:buNone/>
              <a:defRPr sz="5200">
                <a:solidFill>
                  <a:schemeClr val="dk1"/>
                </a:solidFill>
              </a:defRPr>
            </a:lvl4pPr>
            <a:lvl5pPr lvl="4" indent="0" algn="ctr" rtl="0">
              <a:spcBef>
                <a:spcPts val="0"/>
              </a:spcBef>
              <a:spcAft>
                <a:spcPts val="0"/>
              </a:spcAft>
              <a:buClr>
                <a:schemeClr val="dk1"/>
              </a:buClr>
              <a:buSzPts val="1400"/>
              <a:buFont typeface="Arial"/>
              <a:buNone/>
              <a:defRPr sz="5200">
                <a:solidFill>
                  <a:schemeClr val="dk1"/>
                </a:solidFill>
              </a:defRPr>
            </a:lvl5pPr>
            <a:lvl6pPr lvl="5" indent="0" algn="ctr" rtl="0">
              <a:spcBef>
                <a:spcPts val="0"/>
              </a:spcBef>
              <a:spcAft>
                <a:spcPts val="0"/>
              </a:spcAft>
              <a:buClr>
                <a:schemeClr val="dk1"/>
              </a:buClr>
              <a:buSzPts val="1400"/>
              <a:buFont typeface="Arial"/>
              <a:buNone/>
              <a:defRPr sz="5200">
                <a:solidFill>
                  <a:schemeClr val="dk1"/>
                </a:solidFill>
              </a:defRPr>
            </a:lvl6pPr>
            <a:lvl7pPr lvl="6" indent="0" algn="ctr" rtl="0">
              <a:spcBef>
                <a:spcPts val="0"/>
              </a:spcBef>
              <a:spcAft>
                <a:spcPts val="0"/>
              </a:spcAft>
              <a:buClr>
                <a:schemeClr val="dk1"/>
              </a:buClr>
              <a:buSzPts val="1400"/>
              <a:buFont typeface="Arial"/>
              <a:buNone/>
              <a:defRPr sz="5200">
                <a:solidFill>
                  <a:schemeClr val="dk1"/>
                </a:solidFill>
              </a:defRPr>
            </a:lvl7pPr>
            <a:lvl8pPr lvl="7" indent="0" algn="ctr" rtl="0">
              <a:spcBef>
                <a:spcPts val="0"/>
              </a:spcBef>
              <a:spcAft>
                <a:spcPts val="0"/>
              </a:spcAft>
              <a:buClr>
                <a:schemeClr val="dk1"/>
              </a:buClr>
              <a:buSzPts val="1400"/>
              <a:buFont typeface="Arial"/>
              <a:buNone/>
              <a:defRPr sz="5200">
                <a:solidFill>
                  <a:schemeClr val="dk1"/>
                </a:solidFill>
              </a:defRPr>
            </a:lvl8pPr>
            <a:lvl9pPr lvl="8" indent="0" algn="ctr" rtl="0">
              <a:spcBef>
                <a:spcPts val="0"/>
              </a:spcBef>
              <a:spcAft>
                <a:spcPts val="0"/>
              </a:spcAft>
              <a:buClr>
                <a:schemeClr val="dk1"/>
              </a:buClr>
              <a:buSzPts val="1400"/>
              <a:buFont typeface="Arial"/>
              <a:buNone/>
              <a:defRPr sz="5200">
                <a:solidFill>
                  <a:schemeClr val="dk1"/>
                </a:solidFill>
              </a:defRPr>
            </a:lvl9pPr>
          </a:lstStyle>
          <a:p>
            <a:endParaRPr/>
          </a:p>
        </p:txBody>
      </p:sp>
      <p:sp>
        <p:nvSpPr>
          <p:cNvPr id="250" name="Google Shape;250;p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9pPr>
          </a:lstStyle>
          <a:p>
            <a:endParaRPr/>
          </a:p>
        </p:txBody>
      </p:sp>
      <p:sp>
        <p:nvSpPr>
          <p:cNvPr id="251" name="Google Shape;251;p4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3600">
                <a:solidFill>
                  <a:schemeClr val="dk1"/>
                </a:solidFill>
              </a:defRPr>
            </a:lvl2pPr>
            <a:lvl3pPr lvl="2" indent="0" algn="ctr" rtl="0">
              <a:spcBef>
                <a:spcPts val="0"/>
              </a:spcBef>
              <a:spcAft>
                <a:spcPts val="0"/>
              </a:spcAft>
              <a:buClr>
                <a:schemeClr val="dk1"/>
              </a:buClr>
              <a:buSzPts val="1400"/>
              <a:buFont typeface="Arial"/>
              <a:buNone/>
              <a:defRPr sz="3600">
                <a:solidFill>
                  <a:schemeClr val="dk1"/>
                </a:solidFill>
              </a:defRPr>
            </a:lvl3pPr>
            <a:lvl4pPr lvl="3" indent="0" algn="ctr" rtl="0">
              <a:spcBef>
                <a:spcPts val="0"/>
              </a:spcBef>
              <a:spcAft>
                <a:spcPts val="0"/>
              </a:spcAft>
              <a:buClr>
                <a:schemeClr val="dk1"/>
              </a:buClr>
              <a:buSzPts val="1400"/>
              <a:buFont typeface="Arial"/>
              <a:buNone/>
              <a:defRPr sz="3600">
                <a:solidFill>
                  <a:schemeClr val="dk1"/>
                </a:solidFill>
              </a:defRPr>
            </a:lvl4pPr>
            <a:lvl5pPr lvl="4" indent="0" algn="ctr" rtl="0">
              <a:spcBef>
                <a:spcPts val="0"/>
              </a:spcBef>
              <a:spcAft>
                <a:spcPts val="0"/>
              </a:spcAft>
              <a:buClr>
                <a:schemeClr val="dk1"/>
              </a:buClr>
              <a:buSzPts val="1400"/>
              <a:buFont typeface="Arial"/>
              <a:buNone/>
              <a:defRPr sz="3600">
                <a:solidFill>
                  <a:schemeClr val="dk1"/>
                </a:solidFill>
              </a:defRPr>
            </a:lvl5pPr>
            <a:lvl6pPr lvl="5" indent="0" algn="ctr" rtl="0">
              <a:spcBef>
                <a:spcPts val="0"/>
              </a:spcBef>
              <a:spcAft>
                <a:spcPts val="0"/>
              </a:spcAft>
              <a:buClr>
                <a:schemeClr val="dk1"/>
              </a:buClr>
              <a:buSzPts val="1400"/>
              <a:buFont typeface="Arial"/>
              <a:buNone/>
              <a:defRPr sz="3600">
                <a:solidFill>
                  <a:schemeClr val="dk1"/>
                </a:solidFill>
              </a:defRPr>
            </a:lvl6pPr>
            <a:lvl7pPr lvl="6" indent="0" algn="ctr" rtl="0">
              <a:spcBef>
                <a:spcPts val="0"/>
              </a:spcBef>
              <a:spcAft>
                <a:spcPts val="0"/>
              </a:spcAft>
              <a:buClr>
                <a:schemeClr val="dk1"/>
              </a:buClr>
              <a:buSzPts val="1400"/>
              <a:buFont typeface="Arial"/>
              <a:buNone/>
              <a:defRPr sz="3600">
                <a:solidFill>
                  <a:schemeClr val="dk1"/>
                </a:solidFill>
              </a:defRPr>
            </a:lvl7pPr>
            <a:lvl8pPr lvl="7" indent="0" algn="ctr" rtl="0">
              <a:spcBef>
                <a:spcPts val="0"/>
              </a:spcBef>
              <a:spcAft>
                <a:spcPts val="0"/>
              </a:spcAft>
              <a:buClr>
                <a:schemeClr val="dk1"/>
              </a:buClr>
              <a:buSzPts val="1400"/>
              <a:buFont typeface="Arial"/>
              <a:buNone/>
              <a:defRPr sz="3600">
                <a:solidFill>
                  <a:schemeClr val="dk1"/>
                </a:solidFill>
              </a:defRPr>
            </a:lvl8pPr>
            <a:lvl9pPr lvl="8" indent="0" algn="ctr" rtl="0">
              <a:spcBef>
                <a:spcPts val="0"/>
              </a:spcBef>
              <a:spcAft>
                <a:spcPts val="0"/>
              </a:spcAft>
              <a:buClr>
                <a:schemeClr val="dk1"/>
              </a:buClr>
              <a:buSzPts val="1400"/>
              <a:buFont typeface="Arial"/>
              <a:buNone/>
              <a:defRPr sz="3600">
                <a:solidFill>
                  <a:schemeClr val="dk1"/>
                </a:solidFill>
              </a:defRPr>
            </a:lvl9pPr>
          </a:lstStyle>
          <a:p>
            <a:endParaRPr/>
          </a:p>
        </p:txBody>
      </p:sp>
      <p:sp>
        <p:nvSpPr>
          <p:cNvPr id="254" name="Google Shape;254;p4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5"/>
        <p:cNvGrpSpPr/>
        <p:nvPr/>
      </p:nvGrpSpPr>
      <p:grpSpPr>
        <a:xfrm>
          <a:off x="0" y="0"/>
          <a:ext cx="0" cy="0"/>
          <a:chOff x="0" y="0"/>
          <a:chExt cx="0" cy="0"/>
        </a:xfrm>
      </p:grpSpPr>
      <p:sp>
        <p:nvSpPr>
          <p:cNvPr id="256" name="Google Shape;256;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257" name="Google Shape;257;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258" name="Google Shape;258;p4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9"/>
        <p:cNvGrpSpPr/>
        <p:nvPr/>
      </p:nvGrpSpPr>
      <p:grpSpPr>
        <a:xfrm>
          <a:off x="0" y="0"/>
          <a:ext cx="0" cy="0"/>
          <a:chOff x="0" y="0"/>
          <a:chExt cx="0" cy="0"/>
        </a:xfrm>
      </p:grpSpPr>
      <p:sp>
        <p:nvSpPr>
          <p:cNvPr id="260" name="Google Shape;260;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261" name="Google Shape;261;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262" name="Google Shape;262;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263" name="Google Shape;263;p4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sp>
        <p:nvSpPr>
          <p:cNvPr id="265" name="Google Shape;265;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266" name="Google Shape;266;p4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7"/>
        <p:cNvGrpSpPr/>
        <p:nvPr/>
      </p:nvGrpSpPr>
      <p:grpSpPr>
        <a:xfrm>
          <a:off x="0" y="0"/>
          <a:ext cx="0" cy="0"/>
          <a:chOff x="0" y="0"/>
          <a:chExt cx="0" cy="0"/>
        </a:xfrm>
      </p:grpSpPr>
      <p:sp>
        <p:nvSpPr>
          <p:cNvPr id="268" name="Google Shape;268;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400">
                <a:solidFill>
                  <a:schemeClr val="dk1"/>
                </a:solidFill>
              </a:defRPr>
            </a:lvl2pPr>
            <a:lvl3pPr lvl="2" indent="0" rtl="0">
              <a:spcBef>
                <a:spcPts val="0"/>
              </a:spcBef>
              <a:spcAft>
                <a:spcPts val="0"/>
              </a:spcAft>
              <a:buClr>
                <a:schemeClr val="dk1"/>
              </a:buClr>
              <a:buSzPts val="1400"/>
              <a:buFont typeface="Arial"/>
              <a:buNone/>
              <a:defRPr sz="2400">
                <a:solidFill>
                  <a:schemeClr val="dk1"/>
                </a:solidFill>
              </a:defRPr>
            </a:lvl3pPr>
            <a:lvl4pPr lvl="3" indent="0" rtl="0">
              <a:spcBef>
                <a:spcPts val="0"/>
              </a:spcBef>
              <a:spcAft>
                <a:spcPts val="0"/>
              </a:spcAft>
              <a:buClr>
                <a:schemeClr val="dk1"/>
              </a:buClr>
              <a:buSzPts val="1400"/>
              <a:buFont typeface="Arial"/>
              <a:buNone/>
              <a:defRPr sz="2400">
                <a:solidFill>
                  <a:schemeClr val="dk1"/>
                </a:solidFill>
              </a:defRPr>
            </a:lvl4pPr>
            <a:lvl5pPr lvl="4" indent="0" rtl="0">
              <a:spcBef>
                <a:spcPts val="0"/>
              </a:spcBef>
              <a:spcAft>
                <a:spcPts val="0"/>
              </a:spcAft>
              <a:buClr>
                <a:schemeClr val="dk1"/>
              </a:buClr>
              <a:buSzPts val="1400"/>
              <a:buFont typeface="Arial"/>
              <a:buNone/>
              <a:defRPr sz="2400">
                <a:solidFill>
                  <a:schemeClr val="dk1"/>
                </a:solidFill>
              </a:defRPr>
            </a:lvl5pPr>
            <a:lvl6pPr lvl="5" indent="0" rtl="0">
              <a:spcBef>
                <a:spcPts val="0"/>
              </a:spcBef>
              <a:spcAft>
                <a:spcPts val="0"/>
              </a:spcAft>
              <a:buClr>
                <a:schemeClr val="dk1"/>
              </a:buClr>
              <a:buSzPts val="1400"/>
              <a:buFont typeface="Arial"/>
              <a:buNone/>
              <a:defRPr sz="2400">
                <a:solidFill>
                  <a:schemeClr val="dk1"/>
                </a:solidFill>
              </a:defRPr>
            </a:lvl6pPr>
            <a:lvl7pPr lvl="6" indent="0" rtl="0">
              <a:spcBef>
                <a:spcPts val="0"/>
              </a:spcBef>
              <a:spcAft>
                <a:spcPts val="0"/>
              </a:spcAft>
              <a:buClr>
                <a:schemeClr val="dk1"/>
              </a:buClr>
              <a:buSzPts val="1400"/>
              <a:buFont typeface="Arial"/>
              <a:buNone/>
              <a:defRPr sz="2400">
                <a:solidFill>
                  <a:schemeClr val="dk1"/>
                </a:solidFill>
              </a:defRPr>
            </a:lvl7pPr>
            <a:lvl8pPr lvl="7" indent="0" rtl="0">
              <a:spcBef>
                <a:spcPts val="0"/>
              </a:spcBef>
              <a:spcAft>
                <a:spcPts val="0"/>
              </a:spcAft>
              <a:buClr>
                <a:schemeClr val="dk1"/>
              </a:buClr>
              <a:buSzPts val="1400"/>
              <a:buFont typeface="Arial"/>
              <a:buNone/>
              <a:defRPr sz="2400">
                <a:solidFill>
                  <a:schemeClr val="dk1"/>
                </a:solidFill>
              </a:defRPr>
            </a:lvl8pPr>
            <a:lvl9pPr lvl="8" indent="0" rtl="0">
              <a:spcBef>
                <a:spcPts val="0"/>
              </a:spcBef>
              <a:spcAft>
                <a:spcPts val="0"/>
              </a:spcAft>
              <a:buClr>
                <a:schemeClr val="dk1"/>
              </a:buClr>
              <a:buSzPts val="1400"/>
              <a:buFont typeface="Arial"/>
              <a:buNone/>
              <a:defRPr sz="2400">
                <a:solidFill>
                  <a:schemeClr val="dk1"/>
                </a:solidFill>
              </a:defRPr>
            </a:lvl9pPr>
          </a:lstStyle>
          <a:p>
            <a:endParaRPr/>
          </a:p>
        </p:txBody>
      </p:sp>
      <p:sp>
        <p:nvSpPr>
          <p:cNvPr id="269" name="Google Shape;269;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270" name="Google Shape;270;p5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1"/>
        <p:cNvGrpSpPr/>
        <p:nvPr/>
      </p:nvGrpSpPr>
      <p:grpSpPr>
        <a:xfrm>
          <a:off x="0" y="0"/>
          <a:ext cx="0" cy="0"/>
          <a:chOff x="0" y="0"/>
          <a:chExt cx="0" cy="0"/>
        </a:xfrm>
      </p:grpSpPr>
      <p:sp>
        <p:nvSpPr>
          <p:cNvPr id="272" name="Google Shape;272;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4800">
                <a:solidFill>
                  <a:schemeClr val="dk1"/>
                </a:solidFill>
              </a:defRPr>
            </a:lvl2pPr>
            <a:lvl3pPr lvl="2" indent="0" rtl="0">
              <a:spcBef>
                <a:spcPts val="0"/>
              </a:spcBef>
              <a:spcAft>
                <a:spcPts val="0"/>
              </a:spcAft>
              <a:buClr>
                <a:schemeClr val="dk1"/>
              </a:buClr>
              <a:buSzPts val="1400"/>
              <a:buFont typeface="Arial"/>
              <a:buNone/>
              <a:defRPr sz="4800">
                <a:solidFill>
                  <a:schemeClr val="dk1"/>
                </a:solidFill>
              </a:defRPr>
            </a:lvl3pPr>
            <a:lvl4pPr lvl="3" indent="0" rtl="0">
              <a:spcBef>
                <a:spcPts val="0"/>
              </a:spcBef>
              <a:spcAft>
                <a:spcPts val="0"/>
              </a:spcAft>
              <a:buClr>
                <a:schemeClr val="dk1"/>
              </a:buClr>
              <a:buSzPts val="1400"/>
              <a:buFont typeface="Arial"/>
              <a:buNone/>
              <a:defRPr sz="4800">
                <a:solidFill>
                  <a:schemeClr val="dk1"/>
                </a:solidFill>
              </a:defRPr>
            </a:lvl4pPr>
            <a:lvl5pPr lvl="4" indent="0" rtl="0">
              <a:spcBef>
                <a:spcPts val="0"/>
              </a:spcBef>
              <a:spcAft>
                <a:spcPts val="0"/>
              </a:spcAft>
              <a:buClr>
                <a:schemeClr val="dk1"/>
              </a:buClr>
              <a:buSzPts val="1400"/>
              <a:buFont typeface="Arial"/>
              <a:buNone/>
              <a:defRPr sz="4800">
                <a:solidFill>
                  <a:schemeClr val="dk1"/>
                </a:solidFill>
              </a:defRPr>
            </a:lvl5pPr>
            <a:lvl6pPr lvl="5" indent="0" rtl="0">
              <a:spcBef>
                <a:spcPts val="0"/>
              </a:spcBef>
              <a:spcAft>
                <a:spcPts val="0"/>
              </a:spcAft>
              <a:buClr>
                <a:schemeClr val="dk1"/>
              </a:buClr>
              <a:buSzPts val="1400"/>
              <a:buFont typeface="Arial"/>
              <a:buNone/>
              <a:defRPr sz="4800">
                <a:solidFill>
                  <a:schemeClr val="dk1"/>
                </a:solidFill>
              </a:defRPr>
            </a:lvl6pPr>
            <a:lvl7pPr lvl="6" indent="0" rtl="0">
              <a:spcBef>
                <a:spcPts val="0"/>
              </a:spcBef>
              <a:spcAft>
                <a:spcPts val="0"/>
              </a:spcAft>
              <a:buClr>
                <a:schemeClr val="dk1"/>
              </a:buClr>
              <a:buSzPts val="1400"/>
              <a:buFont typeface="Arial"/>
              <a:buNone/>
              <a:defRPr sz="4800">
                <a:solidFill>
                  <a:schemeClr val="dk1"/>
                </a:solidFill>
              </a:defRPr>
            </a:lvl7pPr>
            <a:lvl8pPr lvl="7" indent="0" rtl="0">
              <a:spcBef>
                <a:spcPts val="0"/>
              </a:spcBef>
              <a:spcAft>
                <a:spcPts val="0"/>
              </a:spcAft>
              <a:buClr>
                <a:schemeClr val="dk1"/>
              </a:buClr>
              <a:buSzPts val="1400"/>
              <a:buFont typeface="Arial"/>
              <a:buNone/>
              <a:defRPr sz="4800">
                <a:solidFill>
                  <a:schemeClr val="dk1"/>
                </a:solidFill>
              </a:defRPr>
            </a:lvl8pPr>
            <a:lvl9pPr lvl="8" indent="0" rtl="0">
              <a:spcBef>
                <a:spcPts val="0"/>
              </a:spcBef>
              <a:spcAft>
                <a:spcPts val="0"/>
              </a:spcAft>
              <a:buClr>
                <a:schemeClr val="dk1"/>
              </a:buClr>
              <a:buSzPts val="1400"/>
              <a:buFont typeface="Arial"/>
              <a:buNone/>
              <a:defRPr sz="4800">
                <a:solidFill>
                  <a:schemeClr val="dk1"/>
                </a:solidFill>
              </a:defRPr>
            </a:lvl9pPr>
          </a:lstStyle>
          <a:p>
            <a:endParaRPr/>
          </a:p>
        </p:txBody>
      </p:sp>
      <p:sp>
        <p:nvSpPr>
          <p:cNvPr id="273" name="Google Shape;273;p5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4"/>
        <p:cNvGrpSpPr/>
        <p:nvPr/>
      </p:nvGrpSpPr>
      <p:grpSpPr>
        <a:xfrm>
          <a:off x="0" y="0"/>
          <a:ext cx="0" cy="0"/>
          <a:chOff x="0" y="0"/>
          <a:chExt cx="0" cy="0"/>
        </a:xfrm>
      </p:grpSpPr>
      <p:sp>
        <p:nvSpPr>
          <p:cNvPr id="275" name="Google Shape;275;p52"/>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6" name="Google Shape;276;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4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4200">
                <a:solidFill>
                  <a:schemeClr val="dk1"/>
                </a:solidFill>
              </a:defRPr>
            </a:lvl2pPr>
            <a:lvl3pPr lvl="2" indent="0" algn="ctr" rtl="0">
              <a:spcBef>
                <a:spcPts val="0"/>
              </a:spcBef>
              <a:spcAft>
                <a:spcPts val="0"/>
              </a:spcAft>
              <a:buClr>
                <a:schemeClr val="dk1"/>
              </a:buClr>
              <a:buSzPts val="1400"/>
              <a:buFont typeface="Arial"/>
              <a:buNone/>
              <a:defRPr sz="4200">
                <a:solidFill>
                  <a:schemeClr val="dk1"/>
                </a:solidFill>
              </a:defRPr>
            </a:lvl3pPr>
            <a:lvl4pPr lvl="3" indent="0" algn="ctr" rtl="0">
              <a:spcBef>
                <a:spcPts val="0"/>
              </a:spcBef>
              <a:spcAft>
                <a:spcPts val="0"/>
              </a:spcAft>
              <a:buClr>
                <a:schemeClr val="dk1"/>
              </a:buClr>
              <a:buSzPts val="1400"/>
              <a:buFont typeface="Arial"/>
              <a:buNone/>
              <a:defRPr sz="4200">
                <a:solidFill>
                  <a:schemeClr val="dk1"/>
                </a:solidFill>
              </a:defRPr>
            </a:lvl4pPr>
            <a:lvl5pPr lvl="4" indent="0" algn="ctr" rtl="0">
              <a:spcBef>
                <a:spcPts val="0"/>
              </a:spcBef>
              <a:spcAft>
                <a:spcPts val="0"/>
              </a:spcAft>
              <a:buClr>
                <a:schemeClr val="dk1"/>
              </a:buClr>
              <a:buSzPts val="1400"/>
              <a:buFont typeface="Arial"/>
              <a:buNone/>
              <a:defRPr sz="4200">
                <a:solidFill>
                  <a:schemeClr val="dk1"/>
                </a:solidFill>
              </a:defRPr>
            </a:lvl5pPr>
            <a:lvl6pPr lvl="5" indent="0" algn="ctr" rtl="0">
              <a:spcBef>
                <a:spcPts val="0"/>
              </a:spcBef>
              <a:spcAft>
                <a:spcPts val="0"/>
              </a:spcAft>
              <a:buClr>
                <a:schemeClr val="dk1"/>
              </a:buClr>
              <a:buSzPts val="1400"/>
              <a:buFont typeface="Arial"/>
              <a:buNone/>
              <a:defRPr sz="4200">
                <a:solidFill>
                  <a:schemeClr val="dk1"/>
                </a:solidFill>
              </a:defRPr>
            </a:lvl6pPr>
            <a:lvl7pPr lvl="6" indent="0" algn="ctr" rtl="0">
              <a:spcBef>
                <a:spcPts val="0"/>
              </a:spcBef>
              <a:spcAft>
                <a:spcPts val="0"/>
              </a:spcAft>
              <a:buClr>
                <a:schemeClr val="dk1"/>
              </a:buClr>
              <a:buSzPts val="1400"/>
              <a:buFont typeface="Arial"/>
              <a:buNone/>
              <a:defRPr sz="4200">
                <a:solidFill>
                  <a:schemeClr val="dk1"/>
                </a:solidFill>
              </a:defRPr>
            </a:lvl7pPr>
            <a:lvl8pPr lvl="7" indent="0" algn="ctr" rtl="0">
              <a:spcBef>
                <a:spcPts val="0"/>
              </a:spcBef>
              <a:spcAft>
                <a:spcPts val="0"/>
              </a:spcAft>
              <a:buClr>
                <a:schemeClr val="dk1"/>
              </a:buClr>
              <a:buSzPts val="1400"/>
              <a:buFont typeface="Arial"/>
              <a:buNone/>
              <a:defRPr sz="4200">
                <a:solidFill>
                  <a:schemeClr val="dk1"/>
                </a:solidFill>
              </a:defRPr>
            </a:lvl8pPr>
            <a:lvl9pPr lvl="8" indent="0" algn="ctr" rtl="0">
              <a:spcBef>
                <a:spcPts val="0"/>
              </a:spcBef>
              <a:spcAft>
                <a:spcPts val="0"/>
              </a:spcAft>
              <a:buClr>
                <a:schemeClr val="dk1"/>
              </a:buClr>
              <a:buSzPts val="1400"/>
              <a:buFont typeface="Arial"/>
              <a:buNone/>
              <a:defRPr sz="4200">
                <a:solidFill>
                  <a:schemeClr val="dk1"/>
                </a:solidFill>
              </a:defRPr>
            </a:lvl9pPr>
          </a:lstStyle>
          <a:p>
            <a:endParaRPr/>
          </a:p>
        </p:txBody>
      </p:sp>
      <p:sp>
        <p:nvSpPr>
          <p:cNvPr id="277" name="Google Shape;277;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9pPr>
          </a:lstStyle>
          <a:p>
            <a:endParaRPr/>
          </a:p>
        </p:txBody>
      </p:sp>
      <p:sp>
        <p:nvSpPr>
          <p:cNvPr id="278" name="Google Shape;278;p5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79" name="Google Shape;279;p5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0"/>
        <p:cNvGrpSpPr/>
        <p:nvPr/>
      </p:nvGrpSpPr>
      <p:grpSpPr>
        <a:xfrm>
          <a:off x="0" y="0"/>
          <a:ext cx="0" cy="0"/>
          <a:chOff x="0" y="0"/>
          <a:chExt cx="0" cy="0"/>
        </a:xfrm>
      </p:grpSpPr>
      <p:sp>
        <p:nvSpPr>
          <p:cNvPr id="281" name="Google Shape;281;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282" name="Google Shape;282;p5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3"/>
        <p:cNvGrpSpPr/>
        <p:nvPr/>
      </p:nvGrpSpPr>
      <p:grpSpPr>
        <a:xfrm>
          <a:off x="0" y="0"/>
          <a:ext cx="0" cy="0"/>
          <a:chOff x="0" y="0"/>
          <a:chExt cx="0" cy="0"/>
        </a:xfrm>
      </p:grpSpPr>
      <p:sp>
        <p:nvSpPr>
          <p:cNvPr id="284" name="Google Shape;284;p54"/>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12000">
                <a:solidFill>
                  <a:schemeClr val="dk1"/>
                </a:solidFill>
              </a:defRPr>
            </a:lvl2pPr>
            <a:lvl3pPr lvl="2" indent="0" algn="ctr" rtl="0">
              <a:spcBef>
                <a:spcPts val="0"/>
              </a:spcBef>
              <a:spcAft>
                <a:spcPts val="0"/>
              </a:spcAft>
              <a:buClr>
                <a:schemeClr val="dk1"/>
              </a:buClr>
              <a:buSzPts val="1400"/>
              <a:buFont typeface="Arial"/>
              <a:buNone/>
              <a:defRPr sz="12000">
                <a:solidFill>
                  <a:schemeClr val="dk1"/>
                </a:solidFill>
              </a:defRPr>
            </a:lvl3pPr>
            <a:lvl4pPr lvl="3" indent="0" algn="ctr" rtl="0">
              <a:spcBef>
                <a:spcPts val="0"/>
              </a:spcBef>
              <a:spcAft>
                <a:spcPts val="0"/>
              </a:spcAft>
              <a:buClr>
                <a:schemeClr val="dk1"/>
              </a:buClr>
              <a:buSzPts val="1400"/>
              <a:buFont typeface="Arial"/>
              <a:buNone/>
              <a:defRPr sz="12000">
                <a:solidFill>
                  <a:schemeClr val="dk1"/>
                </a:solidFill>
              </a:defRPr>
            </a:lvl4pPr>
            <a:lvl5pPr lvl="4" indent="0" algn="ctr" rtl="0">
              <a:spcBef>
                <a:spcPts val="0"/>
              </a:spcBef>
              <a:spcAft>
                <a:spcPts val="0"/>
              </a:spcAft>
              <a:buClr>
                <a:schemeClr val="dk1"/>
              </a:buClr>
              <a:buSzPts val="1400"/>
              <a:buFont typeface="Arial"/>
              <a:buNone/>
              <a:defRPr sz="12000">
                <a:solidFill>
                  <a:schemeClr val="dk1"/>
                </a:solidFill>
              </a:defRPr>
            </a:lvl5pPr>
            <a:lvl6pPr lvl="5" indent="0" algn="ctr" rtl="0">
              <a:spcBef>
                <a:spcPts val="0"/>
              </a:spcBef>
              <a:spcAft>
                <a:spcPts val="0"/>
              </a:spcAft>
              <a:buClr>
                <a:schemeClr val="dk1"/>
              </a:buClr>
              <a:buSzPts val="1400"/>
              <a:buFont typeface="Arial"/>
              <a:buNone/>
              <a:defRPr sz="12000">
                <a:solidFill>
                  <a:schemeClr val="dk1"/>
                </a:solidFill>
              </a:defRPr>
            </a:lvl6pPr>
            <a:lvl7pPr lvl="6" indent="0" algn="ctr" rtl="0">
              <a:spcBef>
                <a:spcPts val="0"/>
              </a:spcBef>
              <a:spcAft>
                <a:spcPts val="0"/>
              </a:spcAft>
              <a:buClr>
                <a:schemeClr val="dk1"/>
              </a:buClr>
              <a:buSzPts val="1400"/>
              <a:buFont typeface="Arial"/>
              <a:buNone/>
              <a:defRPr sz="12000">
                <a:solidFill>
                  <a:schemeClr val="dk1"/>
                </a:solidFill>
              </a:defRPr>
            </a:lvl7pPr>
            <a:lvl8pPr lvl="7" indent="0" algn="ctr" rtl="0">
              <a:spcBef>
                <a:spcPts val="0"/>
              </a:spcBef>
              <a:spcAft>
                <a:spcPts val="0"/>
              </a:spcAft>
              <a:buClr>
                <a:schemeClr val="dk1"/>
              </a:buClr>
              <a:buSzPts val="1400"/>
              <a:buFont typeface="Arial"/>
              <a:buNone/>
              <a:defRPr sz="12000">
                <a:solidFill>
                  <a:schemeClr val="dk1"/>
                </a:solidFill>
              </a:defRPr>
            </a:lvl8pPr>
            <a:lvl9pPr lvl="8" indent="0" algn="ctr" rtl="0">
              <a:spcBef>
                <a:spcPts val="0"/>
              </a:spcBef>
              <a:spcAft>
                <a:spcPts val="0"/>
              </a:spcAft>
              <a:buClr>
                <a:schemeClr val="dk1"/>
              </a:buClr>
              <a:buSzPts val="1400"/>
              <a:buFont typeface="Arial"/>
              <a:buNone/>
              <a:defRPr sz="12000">
                <a:solidFill>
                  <a:schemeClr val="dk1"/>
                </a:solidFill>
              </a:defRPr>
            </a:lvl9pPr>
          </a:lstStyle>
          <a:p>
            <a:endParaRPr/>
          </a:p>
        </p:txBody>
      </p:sp>
      <p:sp>
        <p:nvSpPr>
          <p:cNvPr id="285" name="Google Shape;285;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286" name="Google Shape;286;p5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7"/>
        <p:cNvGrpSpPr/>
        <p:nvPr/>
      </p:nvGrpSpPr>
      <p:grpSpPr>
        <a:xfrm>
          <a:off x="0" y="0"/>
          <a:ext cx="0" cy="0"/>
          <a:chOff x="0" y="0"/>
          <a:chExt cx="0" cy="0"/>
        </a:xfrm>
      </p:grpSpPr>
      <p:sp>
        <p:nvSpPr>
          <p:cNvPr id="288" name="Google Shape;288;p5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9"/>
        <p:cNvGrpSpPr/>
        <p:nvPr/>
      </p:nvGrpSpPr>
      <p:grpSpPr>
        <a:xfrm>
          <a:off x="0" y="0"/>
          <a:ext cx="0" cy="0"/>
          <a:chOff x="0" y="0"/>
          <a:chExt cx="0" cy="0"/>
        </a:xfrm>
      </p:grpSpPr>
      <p:sp>
        <p:nvSpPr>
          <p:cNvPr id="290" name="Google Shape;290;p5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291" name="Google Shape;291;p56"/>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56"/>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3" name="Google Shape;293;p5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4" name="Google Shape;294;p56"/>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5"/>
        <p:cNvGrpSpPr/>
        <p:nvPr/>
      </p:nvGrpSpPr>
      <p:grpSpPr>
        <a:xfrm>
          <a:off x="0" y="0"/>
          <a:ext cx="0" cy="0"/>
          <a:chOff x="0" y="0"/>
          <a:chExt cx="0" cy="0"/>
        </a:xfrm>
      </p:grpSpPr>
      <p:sp>
        <p:nvSpPr>
          <p:cNvPr id="296" name="Google Shape;296;p57"/>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297" name="Google Shape;297;p57"/>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Google Shape;298;p57"/>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9" name="Google Shape;299;p5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0" name="Google Shape;300;p57"/>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01"/>
        <p:cNvGrpSpPr/>
        <p:nvPr/>
      </p:nvGrpSpPr>
      <p:grpSpPr>
        <a:xfrm>
          <a:off x="0" y="0"/>
          <a:ext cx="0" cy="0"/>
          <a:chOff x="0" y="0"/>
          <a:chExt cx="0" cy="0"/>
        </a:xfrm>
      </p:grpSpPr>
      <p:sp>
        <p:nvSpPr>
          <p:cNvPr id="302" name="Google Shape;302;p5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03" name="Google Shape;303;p58"/>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58"/>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5" name="Google Shape;305;p5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6" name="Google Shape;306;p58"/>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07"/>
        <p:cNvGrpSpPr/>
        <p:nvPr/>
      </p:nvGrpSpPr>
      <p:grpSpPr>
        <a:xfrm>
          <a:off x="0" y="0"/>
          <a:ext cx="0" cy="0"/>
          <a:chOff x="0" y="0"/>
          <a:chExt cx="0" cy="0"/>
        </a:xfrm>
      </p:grpSpPr>
      <p:sp>
        <p:nvSpPr>
          <p:cNvPr id="308" name="Google Shape;308;p59"/>
          <p:cNvSpPr txBox="1">
            <a:spLocks noGrp="1"/>
          </p:cNvSpPr>
          <p:nvPr>
            <p:ph type="title"/>
          </p:nvPr>
        </p:nvSpPr>
        <p:spPr>
          <a:xfrm>
            <a:off x="457200" y="208359"/>
            <a:ext cx="8229600" cy="85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09" name="Google Shape;309;p59"/>
          <p:cNvSpPr txBox="1">
            <a:spLocks noGrp="1"/>
          </p:cNvSpPr>
          <p:nvPr>
            <p:ph type="body" idx="1"/>
          </p:nvPr>
        </p:nvSpPr>
        <p:spPr>
          <a:xfrm>
            <a:off x="457201" y="1200152"/>
            <a:ext cx="4038600" cy="33978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0" name="Google Shape;310;p59"/>
          <p:cNvSpPr txBox="1">
            <a:spLocks noGrp="1"/>
          </p:cNvSpPr>
          <p:nvPr>
            <p:ph type="body" idx="2"/>
          </p:nvPr>
        </p:nvSpPr>
        <p:spPr>
          <a:xfrm>
            <a:off x="4648202" y="1200152"/>
            <a:ext cx="4038600" cy="33978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59"/>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2" name="Google Shape;312;p5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3" name="Google Shape;313;p59"/>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14"/>
        <p:cNvGrpSpPr/>
        <p:nvPr/>
      </p:nvGrpSpPr>
      <p:grpSpPr>
        <a:xfrm>
          <a:off x="0" y="0"/>
          <a:ext cx="0" cy="0"/>
          <a:chOff x="0" y="0"/>
          <a:chExt cx="0" cy="0"/>
        </a:xfrm>
      </p:grpSpPr>
      <p:sp>
        <p:nvSpPr>
          <p:cNvPr id="315" name="Google Shape;315;p6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16" name="Google Shape;316;p60"/>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7" name="Google Shape;317;p60"/>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8" name="Google Shape;318;p6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9" name="Google Shape;319;p60"/>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20"/>
        <p:cNvGrpSpPr/>
        <p:nvPr/>
      </p:nvGrpSpPr>
      <p:grpSpPr>
        <a:xfrm>
          <a:off x="0" y="0"/>
          <a:ext cx="0" cy="0"/>
          <a:chOff x="0" y="0"/>
          <a:chExt cx="0" cy="0"/>
        </a:xfrm>
      </p:grpSpPr>
      <p:sp>
        <p:nvSpPr>
          <p:cNvPr id="321" name="Google Shape;321;p6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22" name="Google Shape;322;p61"/>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61"/>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4" name="Google Shape;324;p6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5" name="Google Shape;325;p61"/>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0"/>
        <p:cNvGrpSpPr/>
        <p:nvPr/>
      </p:nvGrpSpPr>
      <p:grpSpPr>
        <a:xfrm>
          <a:off x="0" y="0"/>
          <a:ext cx="0" cy="0"/>
          <a:chOff x="0" y="0"/>
          <a:chExt cx="0" cy="0"/>
        </a:xfrm>
      </p:grpSpPr>
      <p:sp>
        <p:nvSpPr>
          <p:cNvPr id="331" name="Google Shape;331;p6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5200">
                <a:solidFill>
                  <a:schemeClr val="dk1"/>
                </a:solidFill>
              </a:defRPr>
            </a:lvl2pPr>
            <a:lvl3pPr lvl="2" indent="0" algn="ctr" rtl="0">
              <a:spcBef>
                <a:spcPts val="0"/>
              </a:spcBef>
              <a:spcAft>
                <a:spcPts val="0"/>
              </a:spcAft>
              <a:buClr>
                <a:schemeClr val="dk1"/>
              </a:buClr>
              <a:buSzPts val="1400"/>
              <a:buFont typeface="Arial"/>
              <a:buNone/>
              <a:defRPr sz="5200">
                <a:solidFill>
                  <a:schemeClr val="dk1"/>
                </a:solidFill>
              </a:defRPr>
            </a:lvl3pPr>
            <a:lvl4pPr lvl="3" indent="0" algn="ctr" rtl="0">
              <a:spcBef>
                <a:spcPts val="0"/>
              </a:spcBef>
              <a:spcAft>
                <a:spcPts val="0"/>
              </a:spcAft>
              <a:buClr>
                <a:schemeClr val="dk1"/>
              </a:buClr>
              <a:buSzPts val="1400"/>
              <a:buFont typeface="Arial"/>
              <a:buNone/>
              <a:defRPr sz="5200">
                <a:solidFill>
                  <a:schemeClr val="dk1"/>
                </a:solidFill>
              </a:defRPr>
            </a:lvl4pPr>
            <a:lvl5pPr lvl="4" indent="0" algn="ctr" rtl="0">
              <a:spcBef>
                <a:spcPts val="0"/>
              </a:spcBef>
              <a:spcAft>
                <a:spcPts val="0"/>
              </a:spcAft>
              <a:buClr>
                <a:schemeClr val="dk1"/>
              </a:buClr>
              <a:buSzPts val="1400"/>
              <a:buFont typeface="Arial"/>
              <a:buNone/>
              <a:defRPr sz="5200">
                <a:solidFill>
                  <a:schemeClr val="dk1"/>
                </a:solidFill>
              </a:defRPr>
            </a:lvl5pPr>
            <a:lvl6pPr lvl="5" indent="0" algn="ctr" rtl="0">
              <a:spcBef>
                <a:spcPts val="0"/>
              </a:spcBef>
              <a:spcAft>
                <a:spcPts val="0"/>
              </a:spcAft>
              <a:buClr>
                <a:schemeClr val="dk1"/>
              </a:buClr>
              <a:buSzPts val="1400"/>
              <a:buFont typeface="Arial"/>
              <a:buNone/>
              <a:defRPr sz="5200">
                <a:solidFill>
                  <a:schemeClr val="dk1"/>
                </a:solidFill>
              </a:defRPr>
            </a:lvl6pPr>
            <a:lvl7pPr lvl="6" indent="0" algn="ctr" rtl="0">
              <a:spcBef>
                <a:spcPts val="0"/>
              </a:spcBef>
              <a:spcAft>
                <a:spcPts val="0"/>
              </a:spcAft>
              <a:buClr>
                <a:schemeClr val="dk1"/>
              </a:buClr>
              <a:buSzPts val="1400"/>
              <a:buFont typeface="Arial"/>
              <a:buNone/>
              <a:defRPr sz="5200">
                <a:solidFill>
                  <a:schemeClr val="dk1"/>
                </a:solidFill>
              </a:defRPr>
            </a:lvl7pPr>
            <a:lvl8pPr lvl="7" indent="0" algn="ctr" rtl="0">
              <a:spcBef>
                <a:spcPts val="0"/>
              </a:spcBef>
              <a:spcAft>
                <a:spcPts val="0"/>
              </a:spcAft>
              <a:buClr>
                <a:schemeClr val="dk1"/>
              </a:buClr>
              <a:buSzPts val="1400"/>
              <a:buFont typeface="Arial"/>
              <a:buNone/>
              <a:defRPr sz="5200">
                <a:solidFill>
                  <a:schemeClr val="dk1"/>
                </a:solidFill>
              </a:defRPr>
            </a:lvl8pPr>
            <a:lvl9pPr lvl="8" indent="0" algn="ctr" rtl="0">
              <a:spcBef>
                <a:spcPts val="0"/>
              </a:spcBef>
              <a:spcAft>
                <a:spcPts val="0"/>
              </a:spcAft>
              <a:buClr>
                <a:schemeClr val="dk1"/>
              </a:buClr>
              <a:buSzPts val="1400"/>
              <a:buFont typeface="Arial"/>
              <a:buNone/>
              <a:defRPr sz="5200">
                <a:solidFill>
                  <a:schemeClr val="dk1"/>
                </a:solidFill>
              </a:defRPr>
            </a:lvl9pPr>
          </a:lstStyle>
          <a:p>
            <a:endParaRPr/>
          </a:p>
        </p:txBody>
      </p:sp>
      <p:sp>
        <p:nvSpPr>
          <p:cNvPr id="332" name="Google Shape;332;p6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9pPr>
          </a:lstStyle>
          <a:p>
            <a:endParaRPr/>
          </a:p>
        </p:txBody>
      </p:sp>
      <p:sp>
        <p:nvSpPr>
          <p:cNvPr id="333" name="Google Shape;333;p6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4"/>
        <p:cNvGrpSpPr/>
        <p:nvPr/>
      </p:nvGrpSpPr>
      <p:grpSpPr>
        <a:xfrm>
          <a:off x="0" y="0"/>
          <a:ext cx="0" cy="0"/>
          <a:chOff x="0" y="0"/>
          <a:chExt cx="0" cy="0"/>
        </a:xfrm>
      </p:grpSpPr>
      <p:sp>
        <p:nvSpPr>
          <p:cNvPr id="335" name="Google Shape;335;p6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3600">
                <a:solidFill>
                  <a:schemeClr val="dk1"/>
                </a:solidFill>
              </a:defRPr>
            </a:lvl2pPr>
            <a:lvl3pPr lvl="2" indent="0" algn="ctr" rtl="0">
              <a:spcBef>
                <a:spcPts val="0"/>
              </a:spcBef>
              <a:spcAft>
                <a:spcPts val="0"/>
              </a:spcAft>
              <a:buClr>
                <a:schemeClr val="dk1"/>
              </a:buClr>
              <a:buSzPts val="1400"/>
              <a:buFont typeface="Arial"/>
              <a:buNone/>
              <a:defRPr sz="3600">
                <a:solidFill>
                  <a:schemeClr val="dk1"/>
                </a:solidFill>
              </a:defRPr>
            </a:lvl3pPr>
            <a:lvl4pPr lvl="3" indent="0" algn="ctr" rtl="0">
              <a:spcBef>
                <a:spcPts val="0"/>
              </a:spcBef>
              <a:spcAft>
                <a:spcPts val="0"/>
              </a:spcAft>
              <a:buClr>
                <a:schemeClr val="dk1"/>
              </a:buClr>
              <a:buSzPts val="1400"/>
              <a:buFont typeface="Arial"/>
              <a:buNone/>
              <a:defRPr sz="3600">
                <a:solidFill>
                  <a:schemeClr val="dk1"/>
                </a:solidFill>
              </a:defRPr>
            </a:lvl4pPr>
            <a:lvl5pPr lvl="4" indent="0" algn="ctr" rtl="0">
              <a:spcBef>
                <a:spcPts val="0"/>
              </a:spcBef>
              <a:spcAft>
                <a:spcPts val="0"/>
              </a:spcAft>
              <a:buClr>
                <a:schemeClr val="dk1"/>
              </a:buClr>
              <a:buSzPts val="1400"/>
              <a:buFont typeface="Arial"/>
              <a:buNone/>
              <a:defRPr sz="3600">
                <a:solidFill>
                  <a:schemeClr val="dk1"/>
                </a:solidFill>
              </a:defRPr>
            </a:lvl5pPr>
            <a:lvl6pPr lvl="5" indent="0" algn="ctr" rtl="0">
              <a:spcBef>
                <a:spcPts val="0"/>
              </a:spcBef>
              <a:spcAft>
                <a:spcPts val="0"/>
              </a:spcAft>
              <a:buClr>
                <a:schemeClr val="dk1"/>
              </a:buClr>
              <a:buSzPts val="1400"/>
              <a:buFont typeface="Arial"/>
              <a:buNone/>
              <a:defRPr sz="3600">
                <a:solidFill>
                  <a:schemeClr val="dk1"/>
                </a:solidFill>
              </a:defRPr>
            </a:lvl6pPr>
            <a:lvl7pPr lvl="6" indent="0" algn="ctr" rtl="0">
              <a:spcBef>
                <a:spcPts val="0"/>
              </a:spcBef>
              <a:spcAft>
                <a:spcPts val="0"/>
              </a:spcAft>
              <a:buClr>
                <a:schemeClr val="dk1"/>
              </a:buClr>
              <a:buSzPts val="1400"/>
              <a:buFont typeface="Arial"/>
              <a:buNone/>
              <a:defRPr sz="3600">
                <a:solidFill>
                  <a:schemeClr val="dk1"/>
                </a:solidFill>
              </a:defRPr>
            </a:lvl7pPr>
            <a:lvl8pPr lvl="7" indent="0" algn="ctr" rtl="0">
              <a:spcBef>
                <a:spcPts val="0"/>
              </a:spcBef>
              <a:spcAft>
                <a:spcPts val="0"/>
              </a:spcAft>
              <a:buClr>
                <a:schemeClr val="dk1"/>
              </a:buClr>
              <a:buSzPts val="1400"/>
              <a:buFont typeface="Arial"/>
              <a:buNone/>
              <a:defRPr sz="3600">
                <a:solidFill>
                  <a:schemeClr val="dk1"/>
                </a:solidFill>
              </a:defRPr>
            </a:lvl8pPr>
            <a:lvl9pPr lvl="8" indent="0" algn="ctr" rtl="0">
              <a:spcBef>
                <a:spcPts val="0"/>
              </a:spcBef>
              <a:spcAft>
                <a:spcPts val="0"/>
              </a:spcAft>
              <a:buClr>
                <a:schemeClr val="dk1"/>
              </a:buClr>
              <a:buSzPts val="1400"/>
              <a:buFont typeface="Arial"/>
              <a:buNone/>
              <a:defRPr sz="3600">
                <a:solidFill>
                  <a:schemeClr val="dk1"/>
                </a:solidFill>
              </a:defRPr>
            </a:lvl9pPr>
          </a:lstStyle>
          <a:p>
            <a:endParaRPr/>
          </a:p>
        </p:txBody>
      </p:sp>
      <p:sp>
        <p:nvSpPr>
          <p:cNvPr id="336" name="Google Shape;336;p6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7"/>
        <p:cNvGrpSpPr/>
        <p:nvPr/>
      </p:nvGrpSpPr>
      <p:grpSpPr>
        <a:xfrm>
          <a:off x="0" y="0"/>
          <a:ext cx="0" cy="0"/>
          <a:chOff x="0" y="0"/>
          <a:chExt cx="0" cy="0"/>
        </a:xfrm>
      </p:grpSpPr>
      <p:sp>
        <p:nvSpPr>
          <p:cNvPr id="338" name="Google Shape;338;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339" name="Google Shape;339;p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340" name="Google Shape;340;p6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1"/>
        <p:cNvGrpSpPr/>
        <p:nvPr/>
      </p:nvGrpSpPr>
      <p:grpSpPr>
        <a:xfrm>
          <a:off x="0" y="0"/>
          <a:ext cx="0" cy="0"/>
          <a:chOff x="0" y="0"/>
          <a:chExt cx="0" cy="0"/>
        </a:xfrm>
      </p:grpSpPr>
      <p:sp>
        <p:nvSpPr>
          <p:cNvPr id="342" name="Google Shape;342;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343" name="Google Shape;343;p6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344" name="Google Shape;344;p6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345" name="Google Shape;345;p6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6"/>
        <p:cNvGrpSpPr/>
        <p:nvPr/>
      </p:nvGrpSpPr>
      <p:grpSpPr>
        <a:xfrm>
          <a:off x="0" y="0"/>
          <a:ext cx="0" cy="0"/>
          <a:chOff x="0" y="0"/>
          <a:chExt cx="0" cy="0"/>
        </a:xfrm>
      </p:grpSpPr>
      <p:sp>
        <p:nvSpPr>
          <p:cNvPr id="347" name="Google Shape;347;p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348" name="Google Shape;348;p6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9"/>
        <p:cNvGrpSpPr/>
        <p:nvPr/>
      </p:nvGrpSpPr>
      <p:grpSpPr>
        <a:xfrm>
          <a:off x="0" y="0"/>
          <a:ext cx="0" cy="0"/>
          <a:chOff x="0" y="0"/>
          <a:chExt cx="0" cy="0"/>
        </a:xfrm>
      </p:grpSpPr>
      <p:sp>
        <p:nvSpPr>
          <p:cNvPr id="350" name="Google Shape;350;p6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400">
                <a:solidFill>
                  <a:schemeClr val="dk1"/>
                </a:solidFill>
              </a:defRPr>
            </a:lvl2pPr>
            <a:lvl3pPr lvl="2" indent="0" rtl="0">
              <a:spcBef>
                <a:spcPts val="0"/>
              </a:spcBef>
              <a:spcAft>
                <a:spcPts val="0"/>
              </a:spcAft>
              <a:buClr>
                <a:schemeClr val="dk1"/>
              </a:buClr>
              <a:buSzPts val="1400"/>
              <a:buFont typeface="Arial"/>
              <a:buNone/>
              <a:defRPr sz="2400">
                <a:solidFill>
                  <a:schemeClr val="dk1"/>
                </a:solidFill>
              </a:defRPr>
            </a:lvl3pPr>
            <a:lvl4pPr lvl="3" indent="0" rtl="0">
              <a:spcBef>
                <a:spcPts val="0"/>
              </a:spcBef>
              <a:spcAft>
                <a:spcPts val="0"/>
              </a:spcAft>
              <a:buClr>
                <a:schemeClr val="dk1"/>
              </a:buClr>
              <a:buSzPts val="1400"/>
              <a:buFont typeface="Arial"/>
              <a:buNone/>
              <a:defRPr sz="2400">
                <a:solidFill>
                  <a:schemeClr val="dk1"/>
                </a:solidFill>
              </a:defRPr>
            </a:lvl4pPr>
            <a:lvl5pPr lvl="4" indent="0" rtl="0">
              <a:spcBef>
                <a:spcPts val="0"/>
              </a:spcBef>
              <a:spcAft>
                <a:spcPts val="0"/>
              </a:spcAft>
              <a:buClr>
                <a:schemeClr val="dk1"/>
              </a:buClr>
              <a:buSzPts val="1400"/>
              <a:buFont typeface="Arial"/>
              <a:buNone/>
              <a:defRPr sz="2400">
                <a:solidFill>
                  <a:schemeClr val="dk1"/>
                </a:solidFill>
              </a:defRPr>
            </a:lvl5pPr>
            <a:lvl6pPr lvl="5" indent="0" rtl="0">
              <a:spcBef>
                <a:spcPts val="0"/>
              </a:spcBef>
              <a:spcAft>
                <a:spcPts val="0"/>
              </a:spcAft>
              <a:buClr>
                <a:schemeClr val="dk1"/>
              </a:buClr>
              <a:buSzPts val="1400"/>
              <a:buFont typeface="Arial"/>
              <a:buNone/>
              <a:defRPr sz="2400">
                <a:solidFill>
                  <a:schemeClr val="dk1"/>
                </a:solidFill>
              </a:defRPr>
            </a:lvl6pPr>
            <a:lvl7pPr lvl="6" indent="0" rtl="0">
              <a:spcBef>
                <a:spcPts val="0"/>
              </a:spcBef>
              <a:spcAft>
                <a:spcPts val="0"/>
              </a:spcAft>
              <a:buClr>
                <a:schemeClr val="dk1"/>
              </a:buClr>
              <a:buSzPts val="1400"/>
              <a:buFont typeface="Arial"/>
              <a:buNone/>
              <a:defRPr sz="2400">
                <a:solidFill>
                  <a:schemeClr val="dk1"/>
                </a:solidFill>
              </a:defRPr>
            </a:lvl7pPr>
            <a:lvl8pPr lvl="7" indent="0" rtl="0">
              <a:spcBef>
                <a:spcPts val="0"/>
              </a:spcBef>
              <a:spcAft>
                <a:spcPts val="0"/>
              </a:spcAft>
              <a:buClr>
                <a:schemeClr val="dk1"/>
              </a:buClr>
              <a:buSzPts val="1400"/>
              <a:buFont typeface="Arial"/>
              <a:buNone/>
              <a:defRPr sz="2400">
                <a:solidFill>
                  <a:schemeClr val="dk1"/>
                </a:solidFill>
              </a:defRPr>
            </a:lvl8pPr>
            <a:lvl9pPr lvl="8" indent="0" rtl="0">
              <a:spcBef>
                <a:spcPts val="0"/>
              </a:spcBef>
              <a:spcAft>
                <a:spcPts val="0"/>
              </a:spcAft>
              <a:buClr>
                <a:schemeClr val="dk1"/>
              </a:buClr>
              <a:buSzPts val="1400"/>
              <a:buFont typeface="Arial"/>
              <a:buNone/>
              <a:defRPr sz="2400">
                <a:solidFill>
                  <a:schemeClr val="dk1"/>
                </a:solidFill>
              </a:defRPr>
            </a:lvl9pPr>
          </a:lstStyle>
          <a:p>
            <a:endParaRPr/>
          </a:p>
        </p:txBody>
      </p:sp>
      <p:sp>
        <p:nvSpPr>
          <p:cNvPr id="351" name="Google Shape;351;p6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352" name="Google Shape;352;p6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3"/>
        <p:cNvGrpSpPr/>
        <p:nvPr/>
      </p:nvGrpSpPr>
      <p:grpSpPr>
        <a:xfrm>
          <a:off x="0" y="0"/>
          <a:ext cx="0" cy="0"/>
          <a:chOff x="0" y="0"/>
          <a:chExt cx="0" cy="0"/>
        </a:xfrm>
      </p:grpSpPr>
      <p:sp>
        <p:nvSpPr>
          <p:cNvPr id="354" name="Google Shape;354;p6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4800">
                <a:solidFill>
                  <a:schemeClr val="dk1"/>
                </a:solidFill>
              </a:defRPr>
            </a:lvl2pPr>
            <a:lvl3pPr lvl="2" indent="0" rtl="0">
              <a:spcBef>
                <a:spcPts val="0"/>
              </a:spcBef>
              <a:spcAft>
                <a:spcPts val="0"/>
              </a:spcAft>
              <a:buClr>
                <a:schemeClr val="dk1"/>
              </a:buClr>
              <a:buSzPts val="1400"/>
              <a:buFont typeface="Arial"/>
              <a:buNone/>
              <a:defRPr sz="4800">
                <a:solidFill>
                  <a:schemeClr val="dk1"/>
                </a:solidFill>
              </a:defRPr>
            </a:lvl3pPr>
            <a:lvl4pPr lvl="3" indent="0" rtl="0">
              <a:spcBef>
                <a:spcPts val="0"/>
              </a:spcBef>
              <a:spcAft>
                <a:spcPts val="0"/>
              </a:spcAft>
              <a:buClr>
                <a:schemeClr val="dk1"/>
              </a:buClr>
              <a:buSzPts val="1400"/>
              <a:buFont typeface="Arial"/>
              <a:buNone/>
              <a:defRPr sz="4800">
                <a:solidFill>
                  <a:schemeClr val="dk1"/>
                </a:solidFill>
              </a:defRPr>
            </a:lvl4pPr>
            <a:lvl5pPr lvl="4" indent="0" rtl="0">
              <a:spcBef>
                <a:spcPts val="0"/>
              </a:spcBef>
              <a:spcAft>
                <a:spcPts val="0"/>
              </a:spcAft>
              <a:buClr>
                <a:schemeClr val="dk1"/>
              </a:buClr>
              <a:buSzPts val="1400"/>
              <a:buFont typeface="Arial"/>
              <a:buNone/>
              <a:defRPr sz="4800">
                <a:solidFill>
                  <a:schemeClr val="dk1"/>
                </a:solidFill>
              </a:defRPr>
            </a:lvl5pPr>
            <a:lvl6pPr lvl="5" indent="0" rtl="0">
              <a:spcBef>
                <a:spcPts val="0"/>
              </a:spcBef>
              <a:spcAft>
                <a:spcPts val="0"/>
              </a:spcAft>
              <a:buClr>
                <a:schemeClr val="dk1"/>
              </a:buClr>
              <a:buSzPts val="1400"/>
              <a:buFont typeface="Arial"/>
              <a:buNone/>
              <a:defRPr sz="4800">
                <a:solidFill>
                  <a:schemeClr val="dk1"/>
                </a:solidFill>
              </a:defRPr>
            </a:lvl6pPr>
            <a:lvl7pPr lvl="6" indent="0" rtl="0">
              <a:spcBef>
                <a:spcPts val="0"/>
              </a:spcBef>
              <a:spcAft>
                <a:spcPts val="0"/>
              </a:spcAft>
              <a:buClr>
                <a:schemeClr val="dk1"/>
              </a:buClr>
              <a:buSzPts val="1400"/>
              <a:buFont typeface="Arial"/>
              <a:buNone/>
              <a:defRPr sz="4800">
                <a:solidFill>
                  <a:schemeClr val="dk1"/>
                </a:solidFill>
              </a:defRPr>
            </a:lvl7pPr>
            <a:lvl8pPr lvl="7" indent="0" rtl="0">
              <a:spcBef>
                <a:spcPts val="0"/>
              </a:spcBef>
              <a:spcAft>
                <a:spcPts val="0"/>
              </a:spcAft>
              <a:buClr>
                <a:schemeClr val="dk1"/>
              </a:buClr>
              <a:buSzPts val="1400"/>
              <a:buFont typeface="Arial"/>
              <a:buNone/>
              <a:defRPr sz="4800">
                <a:solidFill>
                  <a:schemeClr val="dk1"/>
                </a:solidFill>
              </a:defRPr>
            </a:lvl8pPr>
            <a:lvl9pPr lvl="8" indent="0" rtl="0">
              <a:spcBef>
                <a:spcPts val="0"/>
              </a:spcBef>
              <a:spcAft>
                <a:spcPts val="0"/>
              </a:spcAft>
              <a:buClr>
                <a:schemeClr val="dk1"/>
              </a:buClr>
              <a:buSzPts val="1400"/>
              <a:buFont typeface="Arial"/>
              <a:buNone/>
              <a:defRPr sz="4800">
                <a:solidFill>
                  <a:schemeClr val="dk1"/>
                </a:solidFill>
              </a:defRPr>
            </a:lvl9pPr>
          </a:lstStyle>
          <a:p>
            <a:endParaRPr/>
          </a:p>
        </p:txBody>
      </p:sp>
      <p:sp>
        <p:nvSpPr>
          <p:cNvPr id="355" name="Google Shape;355;p6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6"/>
        <p:cNvGrpSpPr/>
        <p:nvPr/>
      </p:nvGrpSpPr>
      <p:grpSpPr>
        <a:xfrm>
          <a:off x="0" y="0"/>
          <a:ext cx="0" cy="0"/>
          <a:chOff x="0" y="0"/>
          <a:chExt cx="0" cy="0"/>
        </a:xfrm>
      </p:grpSpPr>
      <p:sp>
        <p:nvSpPr>
          <p:cNvPr id="357" name="Google Shape;357;p70"/>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58" name="Google Shape;358;p7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4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4200">
                <a:solidFill>
                  <a:schemeClr val="dk1"/>
                </a:solidFill>
              </a:defRPr>
            </a:lvl2pPr>
            <a:lvl3pPr lvl="2" indent="0" algn="ctr" rtl="0">
              <a:spcBef>
                <a:spcPts val="0"/>
              </a:spcBef>
              <a:spcAft>
                <a:spcPts val="0"/>
              </a:spcAft>
              <a:buClr>
                <a:schemeClr val="dk1"/>
              </a:buClr>
              <a:buSzPts val="1400"/>
              <a:buFont typeface="Arial"/>
              <a:buNone/>
              <a:defRPr sz="4200">
                <a:solidFill>
                  <a:schemeClr val="dk1"/>
                </a:solidFill>
              </a:defRPr>
            </a:lvl3pPr>
            <a:lvl4pPr lvl="3" indent="0" algn="ctr" rtl="0">
              <a:spcBef>
                <a:spcPts val="0"/>
              </a:spcBef>
              <a:spcAft>
                <a:spcPts val="0"/>
              </a:spcAft>
              <a:buClr>
                <a:schemeClr val="dk1"/>
              </a:buClr>
              <a:buSzPts val="1400"/>
              <a:buFont typeface="Arial"/>
              <a:buNone/>
              <a:defRPr sz="4200">
                <a:solidFill>
                  <a:schemeClr val="dk1"/>
                </a:solidFill>
              </a:defRPr>
            </a:lvl4pPr>
            <a:lvl5pPr lvl="4" indent="0" algn="ctr" rtl="0">
              <a:spcBef>
                <a:spcPts val="0"/>
              </a:spcBef>
              <a:spcAft>
                <a:spcPts val="0"/>
              </a:spcAft>
              <a:buClr>
                <a:schemeClr val="dk1"/>
              </a:buClr>
              <a:buSzPts val="1400"/>
              <a:buFont typeface="Arial"/>
              <a:buNone/>
              <a:defRPr sz="4200">
                <a:solidFill>
                  <a:schemeClr val="dk1"/>
                </a:solidFill>
              </a:defRPr>
            </a:lvl5pPr>
            <a:lvl6pPr lvl="5" indent="0" algn="ctr" rtl="0">
              <a:spcBef>
                <a:spcPts val="0"/>
              </a:spcBef>
              <a:spcAft>
                <a:spcPts val="0"/>
              </a:spcAft>
              <a:buClr>
                <a:schemeClr val="dk1"/>
              </a:buClr>
              <a:buSzPts val="1400"/>
              <a:buFont typeface="Arial"/>
              <a:buNone/>
              <a:defRPr sz="4200">
                <a:solidFill>
                  <a:schemeClr val="dk1"/>
                </a:solidFill>
              </a:defRPr>
            </a:lvl6pPr>
            <a:lvl7pPr lvl="6" indent="0" algn="ctr" rtl="0">
              <a:spcBef>
                <a:spcPts val="0"/>
              </a:spcBef>
              <a:spcAft>
                <a:spcPts val="0"/>
              </a:spcAft>
              <a:buClr>
                <a:schemeClr val="dk1"/>
              </a:buClr>
              <a:buSzPts val="1400"/>
              <a:buFont typeface="Arial"/>
              <a:buNone/>
              <a:defRPr sz="4200">
                <a:solidFill>
                  <a:schemeClr val="dk1"/>
                </a:solidFill>
              </a:defRPr>
            </a:lvl7pPr>
            <a:lvl8pPr lvl="7" indent="0" algn="ctr" rtl="0">
              <a:spcBef>
                <a:spcPts val="0"/>
              </a:spcBef>
              <a:spcAft>
                <a:spcPts val="0"/>
              </a:spcAft>
              <a:buClr>
                <a:schemeClr val="dk1"/>
              </a:buClr>
              <a:buSzPts val="1400"/>
              <a:buFont typeface="Arial"/>
              <a:buNone/>
              <a:defRPr sz="4200">
                <a:solidFill>
                  <a:schemeClr val="dk1"/>
                </a:solidFill>
              </a:defRPr>
            </a:lvl8pPr>
            <a:lvl9pPr lvl="8" indent="0" algn="ctr" rtl="0">
              <a:spcBef>
                <a:spcPts val="0"/>
              </a:spcBef>
              <a:spcAft>
                <a:spcPts val="0"/>
              </a:spcAft>
              <a:buClr>
                <a:schemeClr val="dk1"/>
              </a:buClr>
              <a:buSzPts val="1400"/>
              <a:buFont typeface="Arial"/>
              <a:buNone/>
              <a:defRPr sz="4200">
                <a:solidFill>
                  <a:schemeClr val="dk1"/>
                </a:solidFill>
              </a:defRPr>
            </a:lvl9pPr>
          </a:lstStyle>
          <a:p>
            <a:endParaRPr/>
          </a:p>
        </p:txBody>
      </p:sp>
      <p:sp>
        <p:nvSpPr>
          <p:cNvPr id="359" name="Google Shape;359;p7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9pPr>
          </a:lstStyle>
          <a:p>
            <a:endParaRPr/>
          </a:p>
        </p:txBody>
      </p:sp>
      <p:sp>
        <p:nvSpPr>
          <p:cNvPr id="360" name="Google Shape;360;p7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61" name="Google Shape;361;p7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2"/>
        <p:cNvGrpSpPr/>
        <p:nvPr/>
      </p:nvGrpSpPr>
      <p:grpSpPr>
        <a:xfrm>
          <a:off x="0" y="0"/>
          <a:ext cx="0" cy="0"/>
          <a:chOff x="0" y="0"/>
          <a:chExt cx="0" cy="0"/>
        </a:xfrm>
      </p:grpSpPr>
      <p:sp>
        <p:nvSpPr>
          <p:cNvPr id="363" name="Google Shape;363;p7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364" name="Google Shape;364;p7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5"/>
        <p:cNvGrpSpPr/>
        <p:nvPr/>
      </p:nvGrpSpPr>
      <p:grpSpPr>
        <a:xfrm>
          <a:off x="0" y="0"/>
          <a:ext cx="0" cy="0"/>
          <a:chOff x="0" y="0"/>
          <a:chExt cx="0" cy="0"/>
        </a:xfrm>
      </p:grpSpPr>
      <p:sp>
        <p:nvSpPr>
          <p:cNvPr id="366" name="Google Shape;366;p72"/>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12000">
                <a:solidFill>
                  <a:schemeClr val="dk1"/>
                </a:solidFill>
              </a:defRPr>
            </a:lvl2pPr>
            <a:lvl3pPr lvl="2" indent="0" algn="ctr" rtl="0">
              <a:spcBef>
                <a:spcPts val="0"/>
              </a:spcBef>
              <a:spcAft>
                <a:spcPts val="0"/>
              </a:spcAft>
              <a:buClr>
                <a:schemeClr val="dk1"/>
              </a:buClr>
              <a:buSzPts val="1400"/>
              <a:buFont typeface="Arial"/>
              <a:buNone/>
              <a:defRPr sz="12000">
                <a:solidFill>
                  <a:schemeClr val="dk1"/>
                </a:solidFill>
              </a:defRPr>
            </a:lvl3pPr>
            <a:lvl4pPr lvl="3" indent="0" algn="ctr" rtl="0">
              <a:spcBef>
                <a:spcPts val="0"/>
              </a:spcBef>
              <a:spcAft>
                <a:spcPts val="0"/>
              </a:spcAft>
              <a:buClr>
                <a:schemeClr val="dk1"/>
              </a:buClr>
              <a:buSzPts val="1400"/>
              <a:buFont typeface="Arial"/>
              <a:buNone/>
              <a:defRPr sz="12000">
                <a:solidFill>
                  <a:schemeClr val="dk1"/>
                </a:solidFill>
              </a:defRPr>
            </a:lvl4pPr>
            <a:lvl5pPr lvl="4" indent="0" algn="ctr" rtl="0">
              <a:spcBef>
                <a:spcPts val="0"/>
              </a:spcBef>
              <a:spcAft>
                <a:spcPts val="0"/>
              </a:spcAft>
              <a:buClr>
                <a:schemeClr val="dk1"/>
              </a:buClr>
              <a:buSzPts val="1400"/>
              <a:buFont typeface="Arial"/>
              <a:buNone/>
              <a:defRPr sz="12000">
                <a:solidFill>
                  <a:schemeClr val="dk1"/>
                </a:solidFill>
              </a:defRPr>
            </a:lvl5pPr>
            <a:lvl6pPr lvl="5" indent="0" algn="ctr" rtl="0">
              <a:spcBef>
                <a:spcPts val="0"/>
              </a:spcBef>
              <a:spcAft>
                <a:spcPts val="0"/>
              </a:spcAft>
              <a:buClr>
                <a:schemeClr val="dk1"/>
              </a:buClr>
              <a:buSzPts val="1400"/>
              <a:buFont typeface="Arial"/>
              <a:buNone/>
              <a:defRPr sz="12000">
                <a:solidFill>
                  <a:schemeClr val="dk1"/>
                </a:solidFill>
              </a:defRPr>
            </a:lvl6pPr>
            <a:lvl7pPr lvl="6" indent="0" algn="ctr" rtl="0">
              <a:spcBef>
                <a:spcPts val="0"/>
              </a:spcBef>
              <a:spcAft>
                <a:spcPts val="0"/>
              </a:spcAft>
              <a:buClr>
                <a:schemeClr val="dk1"/>
              </a:buClr>
              <a:buSzPts val="1400"/>
              <a:buFont typeface="Arial"/>
              <a:buNone/>
              <a:defRPr sz="12000">
                <a:solidFill>
                  <a:schemeClr val="dk1"/>
                </a:solidFill>
              </a:defRPr>
            </a:lvl7pPr>
            <a:lvl8pPr lvl="7" indent="0" algn="ctr" rtl="0">
              <a:spcBef>
                <a:spcPts val="0"/>
              </a:spcBef>
              <a:spcAft>
                <a:spcPts val="0"/>
              </a:spcAft>
              <a:buClr>
                <a:schemeClr val="dk1"/>
              </a:buClr>
              <a:buSzPts val="1400"/>
              <a:buFont typeface="Arial"/>
              <a:buNone/>
              <a:defRPr sz="12000">
                <a:solidFill>
                  <a:schemeClr val="dk1"/>
                </a:solidFill>
              </a:defRPr>
            </a:lvl8pPr>
            <a:lvl9pPr lvl="8" indent="0" algn="ctr" rtl="0">
              <a:spcBef>
                <a:spcPts val="0"/>
              </a:spcBef>
              <a:spcAft>
                <a:spcPts val="0"/>
              </a:spcAft>
              <a:buClr>
                <a:schemeClr val="dk1"/>
              </a:buClr>
              <a:buSzPts val="1400"/>
              <a:buFont typeface="Arial"/>
              <a:buNone/>
              <a:defRPr sz="12000">
                <a:solidFill>
                  <a:schemeClr val="dk1"/>
                </a:solidFill>
              </a:defRPr>
            </a:lvl9pPr>
          </a:lstStyle>
          <a:p>
            <a:endParaRPr/>
          </a:p>
        </p:txBody>
      </p:sp>
      <p:sp>
        <p:nvSpPr>
          <p:cNvPr id="367" name="Google Shape;367;p7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368" name="Google Shape;368;p7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9"/>
        <p:cNvGrpSpPr/>
        <p:nvPr/>
      </p:nvGrpSpPr>
      <p:grpSpPr>
        <a:xfrm>
          <a:off x="0" y="0"/>
          <a:ext cx="0" cy="0"/>
          <a:chOff x="0" y="0"/>
          <a:chExt cx="0" cy="0"/>
        </a:xfrm>
      </p:grpSpPr>
      <p:sp>
        <p:nvSpPr>
          <p:cNvPr id="370" name="Google Shape;370;p7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1"/>
        <p:cNvGrpSpPr/>
        <p:nvPr/>
      </p:nvGrpSpPr>
      <p:grpSpPr>
        <a:xfrm>
          <a:off x="0" y="0"/>
          <a:ext cx="0" cy="0"/>
          <a:chOff x="0" y="0"/>
          <a:chExt cx="0" cy="0"/>
        </a:xfrm>
      </p:grpSpPr>
      <p:sp>
        <p:nvSpPr>
          <p:cNvPr id="372" name="Google Shape;372;p7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73" name="Google Shape;373;p74"/>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Google Shape;374;p74"/>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5" name="Google Shape;375;p7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6" name="Google Shape;376;p74"/>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77"/>
        <p:cNvGrpSpPr/>
        <p:nvPr/>
      </p:nvGrpSpPr>
      <p:grpSpPr>
        <a:xfrm>
          <a:off x="0" y="0"/>
          <a:ext cx="0" cy="0"/>
          <a:chOff x="0" y="0"/>
          <a:chExt cx="0" cy="0"/>
        </a:xfrm>
      </p:grpSpPr>
      <p:sp>
        <p:nvSpPr>
          <p:cNvPr id="378" name="Google Shape;378;p7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79" name="Google Shape;379;p75"/>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Google Shape;380;p75"/>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1" name="Google Shape;381;p7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2" name="Google Shape;382;p75"/>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83"/>
        <p:cNvGrpSpPr/>
        <p:nvPr/>
      </p:nvGrpSpPr>
      <p:grpSpPr>
        <a:xfrm>
          <a:off x="0" y="0"/>
          <a:ext cx="0" cy="0"/>
          <a:chOff x="0" y="0"/>
          <a:chExt cx="0" cy="0"/>
        </a:xfrm>
      </p:grpSpPr>
      <p:sp>
        <p:nvSpPr>
          <p:cNvPr id="384" name="Google Shape;384;p7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85" name="Google Shape;385;p76"/>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Google Shape;386;p76"/>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7" name="Google Shape;387;p7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8" name="Google Shape;388;p76"/>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89"/>
        <p:cNvGrpSpPr/>
        <p:nvPr/>
      </p:nvGrpSpPr>
      <p:grpSpPr>
        <a:xfrm>
          <a:off x="0" y="0"/>
          <a:ext cx="0" cy="0"/>
          <a:chOff x="0" y="0"/>
          <a:chExt cx="0" cy="0"/>
        </a:xfrm>
      </p:grpSpPr>
      <p:sp>
        <p:nvSpPr>
          <p:cNvPr id="390" name="Google Shape;390;p77"/>
          <p:cNvSpPr txBox="1">
            <a:spLocks noGrp="1"/>
          </p:cNvSpPr>
          <p:nvPr>
            <p:ph type="title"/>
          </p:nvPr>
        </p:nvSpPr>
        <p:spPr>
          <a:xfrm>
            <a:off x="457200" y="208359"/>
            <a:ext cx="8229600" cy="85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91" name="Google Shape;391;p77"/>
          <p:cNvSpPr txBox="1">
            <a:spLocks noGrp="1"/>
          </p:cNvSpPr>
          <p:nvPr>
            <p:ph type="body" idx="1"/>
          </p:nvPr>
        </p:nvSpPr>
        <p:spPr>
          <a:xfrm>
            <a:off x="457201" y="1200152"/>
            <a:ext cx="4038600" cy="33978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2" name="Google Shape;392;p77"/>
          <p:cNvSpPr txBox="1">
            <a:spLocks noGrp="1"/>
          </p:cNvSpPr>
          <p:nvPr>
            <p:ph type="body" idx="2"/>
          </p:nvPr>
        </p:nvSpPr>
        <p:spPr>
          <a:xfrm>
            <a:off x="4648202" y="1200152"/>
            <a:ext cx="4038600" cy="33978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Google Shape;393;p77"/>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94" name="Google Shape;394;p7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95" name="Google Shape;395;p77"/>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96"/>
        <p:cNvGrpSpPr/>
        <p:nvPr/>
      </p:nvGrpSpPr>
      <p:grpSpPr>
        <a:xfrm>
          <a:off x="0" y="0"/>
          <a:ext cx="0" cy="0"/>
          <a:chOff x="0" y="0"/>
          <a:chExt cx="0" cy="0"/>
        </a:xfrm>
      </p:grpSpPr>
      <p:sp>
        <p:nvSpPr>
          <p:cNvPr id="397" name="Google Shape;397;p7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98" name="Google Shape;398;p78"/>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9" name="Google Shape;399;p78"/>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0" name="Google Shape;400;p7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1" name="Google Shape;401;p78"/>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02"/>
        <p:cNvGrpSpPr/>
        <p:nvPr/>
      </p:nvGrpSpPr>
      <p:grpSpPr>
        <a:xfrm>
          <a:off x="0" y="0"/>
          <a:ext cx="0" cy="0"/>
          <a:chOff x="0" y="0"/>
          <a:chExt cx="0" cy="0"/>
        </a:xfrm>
      </p:grpSpPr>
      <p:sp>
        <p:nvSpPr>
          <p:cNvPr id="403" name="Google Shape;403;p79"/>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404" name="Google Shape;404;p79"/>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5" name="Google Shape;405;p79"/>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6" name="Google Shape;406;p7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7" name="Google Shape;407;p79"/>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4"/>
        <p:cNvGrpSpPr/>
        <p:nvPr/>
      </p:nvGrpSpPr>
      <p:grpSpPr>
        <a:xfrm>
          <a:off x="0" y="0"/>
          <a:ext cx="0" cy="0"/>
          <a:chOff x="0" y="0"/>
          <a:chExt cx="0" cy="0"/>
        </a:xfrm>
      </p:grpSpPr>
      <p:sp>
        <p:nvSpPr>
          <p:cNvPr id="415" name="Google Shape;415;p81"/>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16" name="Google Shape;416;p81"/>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17" name="Google Shape;417;p8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8" name="Google Shape;418;p8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9" name="Google Shape;419;p8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0"/>
        <p:cNvGrpSpPr/>
        <p:nvPr/>
      </p:nvGrpSpPr>
      <p:grpSpPr>
        <a:xfrm>
          <a:off x="0" y="0"/>
          <a:ext cx="0" cy="0"/>
          <a:chOff x="0" y="0"/>
          <a:chExt cx="0" cy="0"/>
        </a:xfrm>
      </p:grpSpPr>
      <p:sp>
        <p:nvSpPr>
          <p:cNvPr id="421" name="Google Shape;421;p8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2" name="Google Shape;422;p8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3" name="Google Shape;423;p8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4" name="Google Shape;424;p8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5" name="Google Shape;425;p8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6"/>
        <p:cNvGrpSpPr/>
        <p:nvPr/>
      </p:nvGrpSpPr>
      <p:grpSpPr>
        <a:xfrm>
          <a:off x="0" y="0"/>
          <a:ext cx="0" cy="0"/>
          <a:chOff x="0" y="0"/>
          <a:chExt cx="0" cy="0"/>
        </a:xfrm>
      </p:grpSpPr>
      <p:sp>
        <p:nvSpPr>
          <p:cNvPr id="427" name="Google Shape;427;p83"/>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8" name="Google Shape;428;p83"/>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29" name="Google Shape;429;p8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0" name="Google Shape;430;p8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1" name="Google Shape;431;p8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2"/>
        <p:cNvGrpSpPr/>
        <p:nvPr/>
      </p:nvGrpSpPr>
      <p:grpSpPr>
        <a:xfrm>
          <a:off x="0" y="0"/>
          <a:ext cx="0" cy="0"/>
          <a:chOff x="0" y="0"/>
          <a:chExt cx="0" cy="0"/>
        </a:xfrm>
      </p:grpSpPr>
      <p:sp>
        <p:nvSpPr>
          <p:cNvPr id="433" name="Google Shape;433;p8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34" name="Google Shape;434;p84"/>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84"/>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6" name="Google Shape;436;p8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7" name="Google Shape;437;p8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8" name="Google Shape;438;p8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9"/>
        <p:cNvGrpSpPr/>
        <p:nvPr/>
      </p:nvGrpSpPr>
      <p:grpSpPr>
        <a:xfrm>
          <a:off x="0" y="0"/>
          <a:ext cx="0" cy="0"/>
          <a:chOff x="0" y="0"/>
          <a:chExt cx="0" cy="0"/>
        </a:xfrm>
      </p:grpSpPr>
      <p:sp>
        <p:nvSpPr>
          <p:cNvPr id="440" name="Google Shape;440;p8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41" name="Google Shape;441;p85"/>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2" name="Google Shape;442;p85"/>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3" name="Google Shape;443;p85"/>
          <p:cNvSpPr txBox="1">
            <a:spLocks noGrp="1"/>
          </p:cNvSpPr>
          <p:nvPr>
            <p:ph type="body" idx="3"/>
          </p:nvPr>
        </p:nvSpPr>
        <p:spPr>
          <a:xfrm>
            <a:off x="4645025" y="1151335"/>
            <a:ext cx="4041900" cy="4797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4" name="Google Shape;444;p85"/>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5" name="Google Shape;445;p8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6" name="Google Shape;446;p8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7" name="Google Shape;447;p8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8"/>
        <p:cNvGrpSpPr/>
        <p:nvPr/>
      </p:nvGrpSpPr>
      <p:grpSpPr>
        <a:xfrm>
          <a:off x="0" y="0"/>
          <a:ext cx="0" cy="0"/>
          <a:chOff x="0" y="0"/>
          <a:chExt cx="0" cy="0"/>
        </a:xfrm>
      </p:grpSpPr>
      <p:sp>
        <p:nvSpPr>
          <p:cNvPr id="449" name="Google Shape;449;p8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50" name="Google Shape;450;p8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1" name="Google Shape;451;p8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2" name="Google Shape;452;p8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3"/>
        <p:cNvGrpSpPr/>
        <p:nvPr/>
      </p:nvGrpSpPr>
      <p:grpSpPr>
        <a:xfrm>
          <a:off x="0" y="0"/>
          <a:ext cx="0" cy="0"/>
          <a:chOff x="0" y="0"/>
          <a:chExt cx="0" cy="0"/>
        </a:xfrm>
      </p:grpSpPr>
      <p:sp>
        <p:nvSpPr>
          <p:cNvPr id="454" name="Google Shape;454;p8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5" name="Google Shape;455;p8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6" name="Google Shape;456;p8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7"/>
        <p:cNvGrpSpPr/>
        <p:nvPr/>
      </p:nvGrpSpPr>
      <p:grpSpPr>
        <a:xfrm>
          <a:off x="0" y="0"/>
          <a:ext cx="0" cy="0"/>
          <a:chOff x="0" y="0"/>
          <a:chExt cx="0" cy="0"/>
        </a:xfrm>
      </p:grpSpPr>
      <p:sp>
        <p:nvSpPr>
          <p:cNvPr id="458" name="Google Shape;458;p88"/>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59" name="Google Shape;459;p88"/>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0" name="Google Shape;460;p88"/>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61" name="Google Shape;461;p8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2" name="Google Shape;462;p8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3" name="Google Shape;463;p8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4"/>
        <p:cNvGrpSpPr/>
        <p:nvPr/>
      </p:nvGrpSpPr>
      <p:grpSpPr>
        <a:xfrm>
          <a:off x="0" y="0"/>
          <a:ext cx="0" cy="0"/>
          <a:chOff x="0" y="0"/>
          <a:chExt cx="0" cy="0"/>
        </a:xfrm>
      </p:grpSpPr>
      <p:sp>
        <p:nvSpPr>
          <p:cNvPr id="465" name="Google Shape;465;p89"/>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66" name="Google Shape;466;p89"/>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7" name="Google Shape;467;p89"/>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68" name="Google Shape;468;p8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9" name="Google Shape;469;p8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0" name="Google Shape;470;p8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1"/>
        <p:cNvGrpSpPr/>
        <p:nvPr/>
      </p:nvGrpSpPr>
      <p:grpSpPr>
        <a:xfrm>
          <a:off x="0" y="0"/>
          <a:ext cx="0" cy="0"/>
          <a:chOff x="0" y="0"/>
          <a:chExt cx="0" cy="0"/>
        </a:xfrm>
      </p:grpSpPr>
      <p:sp>
        <p:nvSpPr>
          <p:cNvPr id="472" name="Google Shape;472;p9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73" name="Google Shape;473;p90"/>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4" name="Google Shape;474;p9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5" name="Google Shape;475;p9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6" name="Google Shape;476;p9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7"/>
        <p:cNvGrpSpPr/>
        <p:nvPr/>
      </p:nvGrpSpPr>
      <p:grpSpPr>
        <a:xfrm>
          <a:off x="0" y="0"/>
          <a:ext cx="0" cy="0"/>
          <a:chOff x="0" y="0"/>
          <a:chExt cx="0" cy="0"/>
        </a:xfrm>
      </p:grpSpPr>
      <p:sp>
        <p:nvSpPr>
          <p:cNvPr id="478" name="Google Shape;478;p91"/>
          <p:cNvSpPr txBox="1">
            <a:spLocks noGrp="1"/>
          </p:cNvSpPr>
          <p:nvPr>
            <p:ph type="title"/>
          </p:nvPr>
        </p:nvSpPr>
        <p:spPr>
          <a:xfrm rot="5400000">
            <a:off x="5463750" y="1371628"/>
            <a:ext cx="4388700"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79" name="Google Shape;479;p91"/>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0" name="Google Shape;480;p9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1" name="Google Shape;481;p9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2" name="Google Shape;482;p9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3F9419-523E-4852-904B-20EB3D375493}" type="datetimeFigureOut">
              <a:rPr lang="en-US" smtClean="0"/>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39192689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F9419-523E-4852-904B-20EB3D375493}" type="datetimeFigureOut">
              <a:rPr lang="en-US" smtClean="0"/>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3655254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3F9419-523E-4852-904B-20EB3D375493}" type="datetimeFigureOut">
              <a:rPr lang="en-US" smtClean="0"/>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29945324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3F9419-523E-4852-904B-20EB3D375493}" type="datetimeFigureOut">
              <a:rPr lang="en-US" smtClean="0"/>
              <a:t>11/11/2018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1388105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3F9419-523E-4852-904B-20EB3D375493}" type="datetimeFigureOut">
              <a:rPr lang="en-US" smtClean="0"/>
              <a:t>11/11/2018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3089817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3F9419-523E-4852-904B-20EB3D375493}" type="datetimeFigureOut">
              <a:rPr lang="en-US" smtClean="0"/>
              <a:t>11/11/2018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33352110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F9419-523E-4852-904B-20EB3D375493}" type="datetimeFigureOut">
              <a:rPr lang="en-US" smtClean="0"/>
              <a:t>11/11/2018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46011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03F9419-523E-4852-904B-20EB3D375493}" type="datetimeFigureOut">
              <a:rPr lang="en-US" smtClean="0"/>
              <a:t>11/11/2018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36287507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03F9419-523E-4852-904B-20EB3D375493}" type="datetimeFigureOut">
              <a:rPr lang="en-US" smtClean="0"/>
              <a:t>11/11/2018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33868083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F9419-523E-4852-904B-20EB3D375493}" type="datetimeFigureOut">
              <a:rPr lang="en-US" smtClean="0"/>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1830694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F9419-523E-4852-904B-20EB3D375493}" type="datetimeFigureOut">
              <a:rPr lang="en-US" smtClean="0"/>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62626-30E0-4B2D-8EF5-512B11E3AE1A}" type="slidenum">
              <a:rPr lang="en-US" smtClean="0"/>
              <a:t>‹#›</a:t>
            </a:fld>
            <a:endParaRPr lang="en-US"/>
          </a:p>
        </p:txBody>
      </p:sp>
    </p:spTree>
    <p:extLst>
      <p:ext uri="{BB962C8B-B14F-4D97-AF65-F5344CB8AC3E}">
        <p14:creationId xmlns:p14="http://schemas.microsoft.com/office/powerpoint/2010/main" val="6609802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974" y="208361"/>
            <a:ext cx="8230054" cy="854869"/>
          </a:xfrm>
        </p:spPr>
        <p:txBody>
          <a:bodyPr/>
          <a:lstStyle/>
          <a:p>
            <a:r>
              <a:rPr lang="en-US"/>
              <a:t>Click to edit Master title style</a:t>
            </a:r>
          </a:p>
        </p:txBody>
      </p:sp>
      <p:sp>
        <p:nvSpPr>
          <p:cNvPr id="3" name="Text Placeholder 2"/>
          <p:cNvSpPr>
            <a:spLocks noGrp="1"/>
          </p:cNvSpPr>
          <p:nvPr>
            <p:ph type="body" sz="half" idx="1"/>
          </p:nvPr>
        </p:nvSpPr>
        <p:spPr>
          <a:xfrm>
            <a:off x="456974" y="1200151"/>
            <a:ext cx="4060598"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6429" y="1200151"/>
            <a:ext cx="4060599"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defTabSz="685800">
              <a:buClrTx/>
              <a:defRPr/>
            </a:pPr>
            <a:endParaRPr lang="en-US" kern="1200">
              <a:solidFill>
                <a:prstClr val="black">
                  <a:tint val="75000"/>
                </a:prstClr>
              </a:solidFill>
              <a:latin typeface="Calibri"/>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defTabSz="685800">
              <a:buClrTx/>
              <a:defRPr/>
            </a:pPr>
            <a:endParaRPr lang="en-US" kern="1200">
              <a:solidFill>
                <a:prstClr val="black">
                  <a:tint val="75000"/>
                </a:prstClr>
              </a:solidFill>
              <a:latin typeface="Calibri"/>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defTabSz="685800">
              <a:buClrTx/>
              <a:defRPr/>
            </a:pPr>
            <a:fld id="{7DB2E034-1907-4476-945F-0B245C08C439}" type="slidenum">
              <a:rPr lang="en-US" kern="1200" smtClean="0">
                <a:solidFill>
                  <a:prstClr val="black">
                    <a:tint val="75000"/>
                  </a:prstClr>
                </a:solidFill>
                <a:latin typeface="Calibri"/>
                <a:ea typeface="+mn-ea"/>
                <a:cs typeface="+mn-cs"/>
              </a:rPr>
              <a:pPr defTabSz="68580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19354013"/>
      </p:ext>
    </p:extLst>
  </p:cSld>
  <p:clrMapOvr>
    <a:masterClrMapping/>
  </p:clrMapOvr>
  <mc:AlternateContent xmlns:mc="http://schemas.openxmlformats.org/markup-compatibility/2006" xmlns:p14="http://schemas.microsoft.com/office/powerpoint/2010/main">
    <mc:Choice Requires="p14">
      <p:transition p14:dur="10" advTm="30000">
        <p:wedge/>
      </p:transition>
    </mc:Choice>
    <mc:Fallback xmlns="">
      <p:transition advTm="30000">
        <p:wedg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34627088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6EF3-357E-4220-A9E8-30215B9C2C87}" type="datetimeFigureOut">
              <a:rPr lang="en-US" smtClean="0"/>
              <a:pPr/>
              <a:t>11/11/2018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317214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7.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 name="Google Shape;91;p1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32"/>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1" name="Google Shape;171;p32"/>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3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3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246" name="Google Shape;246;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247" name="Google Shape;247;p4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None/>
              <a:defRPr sz="1000" b="0" i="0" u="none" strike="noStrike" cap="none">
                <a:solidFill>
                  <a:srgbClr val="ADADAD"/>
                </a:solidFill>
                <a:latin typeface="Arial"/>
                <a:ea typeface="Arial"/>
                <a:cs typeface="Arial"/>
                <a:sym typeface="Arial"/>
              </a:defRPr>
            </a:lvl1pPr>
            <a:lvl2pPr marL="0" marR="0" lvl="1" indent="0" algn="r" rtl="0">
              <a:spcBef>
                <a:spcPts val="0"/>
              </a:spcBef>
              <a:buNone/>
              <a:defRPr sz="1000" b="0" i="0" u="none" strike="noStrike" cap="none">
                <a:solidFill>
                  <a:srgbClr val="ADADAD"/>
                </a:solidFill>
                <a:latin typeface="Arial"/>
                <a:ea typeface="Arial"/>
                <a:cs typeface="Arial"/>
                <a:sym typeface="Arial"/>
              </a:defRPr>
            </a:lvl2pPr>
            <a:lvl3pPr marL="0" marR="0" lvl="2" indent="0" algn="r" rtl="0">
              <a:spcBef>
                <a:spcPts val="0"/>
              </a:spcBef>
              <a:buNone/>
              <a:defRPr sz="1000" b="0" i="0" u="none" strike="noStrike" cap="none">
                <a:solidFill>
                  <a:srgbClr val="ADADAD"/>
                </a:solidFill>
                <a:latin typeface="Arial"/>
                <a:ea typeface="Arial"/>
                <a:cs typeface="Arial"/>
                <a:sym typeface="Arial"/>
              </a:defRPr>
            </a:lvl3pPr>
            <a:lvl4pPr marL="0" marR="0" lvl="3" indent="0" algn="r" rtl="0">
              <a:spcBef>
                <a:spcPts val="0"/>
              </a:spcBef>
              <a:buNone/>
              <a:defRPr sz="1000" b="0" i="0" u="none" strike="noStrike" cap="none">
                <a:solidFill>
                  <a:srgbClr val="ADADAD"/>
                </a:solidFill>
                <a:latin typeface="Arial"/>
                <a:ea typeface="Arial"/>
                <a:cs typeface="Arial"/>
                <a:sym typeface="Arial"/>
              </a:defRPr>
            </a:lvl4pPr>
            <a:lvl5pPr marL="0" marR="0" lvl="4" indent="0" algn="r" rtl="0">
              <a:spcBef>
                <a:spcPts val="0"/>
              </a:spcBef>
              <a:buNone/>
              <a:defRPr sz="1000" b="0" i="0" u="none" strike="noStrike" cap="none">
                <a:solidFill>
                  <a:srgbClr val="ADADAD"/>
                </a:solidFill>
                <a:latin typeface="Arial"/>
                <a:ea typeface="Arial"/>
                <a:cs typeface="Arial"/>
                <a:sym typeface="Arial"/>
              </a:defRPr>
            </a:lvl5pPr>
            <a:lvl6pPr marL="0" marR="0" lvl="5" indent="0" algn="r" rtl="0">
              <a:spcBef>
                <a:spcPts val="0"/>
              </a:spcBef>
              <a:buNone/>
              <a:defRPr sz="1000" b="0" i="0" u="none" strike="noStrike" cap="none">
                <a:solidFill>
                  <a:srgbClr val="ADADAD"/>
                </a:solidFill>
                <a:latin typeface="Arial"/>
                <a:ea typeface="Arial"/>
                <a:cs typeface="Arial"/>
                <a:sym typeface="Arial"/>
              </a:defRPr>
            </a:lvl6pPr>
            <a:lvl7pPr marL="0" marR="0" lvl="6" indent="0" algn="r" rtl="0">
              <a:spcBef>
                <a:spcPts val="0"/>
              </a:spcBef>
              <a:buNone/>
              <a:defRPr sz="1000" b="0" i="0" u="none" strike="noStrike" cap="none">
                <a:solidFill>
                  <a:srgbClr val="ADADAD"/>
                </a:solidFill>
                <a:latin typeface="Arial"/>
                <a:ea typeface="Arial"/>
                <a:cs typeface="Arial"/>
                <a:sym typeface="Arial"/>
              </a:defRPr>
            </a:lvl7pPr>
            <a:lvl8pPr marL="0" marR="0" lvl="7" indent="0" algn="r" rtl="0">
              <a:spcBef>
                <a:spcPts val="0"/>
              </a:spcBef>
              <a:buNone/>
              <a:defRPr sz="1000" b="0" i="0" u="none" strike="noStrike" cap="none">
                <a:solidFill>
                  <a:srgbClr val="ADADAD"/>
                </a:solidFill>
                <a:latin typeface="Arial"/>
                <a:ea typeface="Arial"/>
                <a:cs typeface="Arial"/>
                <a:sym typeface="Arial"/>
              </a:defRPr>
            </a:lvl8pPr>
            <a:lvl9pPr marL="0" marR="0" lvl="8" indent="0" algn="r" rtl="0">
              <a:spcBef>
                <a:spcPts val="0"/>
              </a:spcBef>
              <a:buNone/>
              <a:defRPr sz="1000" b="0" i="0" u="none" strike="noStrike" cap="none">
                <a:solidFill>
                  <a:srgbClr val="ADAD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328" name="Google Shape;328;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329" name="Google Shape;329;p6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None/>
              <a:defRPr sz="1000" b="0" i="0" u="none" strike="noStrike" cap="none">
                <a:solidFill>
                  <a:srgbClr val="ADADAD"/>
                </a:solidFill>
                <a:latin typeface="Arial"/>
                <a:ea typeface="Arial"/>
                <a:cs typeface="Arial"/>
                <a:sym typeface="Arial"/>
              </a:defRPr>
            </a:lvl1pPr>
            <a:lvl2pPr marL="0" marR="0" lvl="1" indent="0" algn="r" rtl="0">
              <a:spcBef>
                <a:spcPts val="0"/>
              </a:spcBef>
              <a:buNone/>
              <a:defRPr sz="1000" b="0" i="0" u="none" strike="noStrike" cap="none">
                <a:solidFill>
                  <a:srgbClr val="ADADAD"/>
                </a:solidFill>
                <a:latin typeface="Arial"/>
                <a:ea typeface="Arial"/>
                <a:cs typeface="Arial"/>
                <a:sym typeface="Arial"/>
              </a:defRPr>
            </a:lvl2pPr>
            <a:lvl3pPr marL="0" marR="0" lvl="2" indent="0" algn="r" rtl="0">
              <a:spcBef>
                <a:spcPts val="0"/>
              </a:spcBef>
              <a:buNone/>
              <a:defRPr sz="1000" b="0" i="0" u="none" strike="noStrike" cap="none">
                <a:solidFill>
                  <a:srgbClr val="ADADAD"/>
                </a:solidFill>
                <a:latin typeface="Arial"/>
                <a:ea typeface="Arial"/>
                <a:cs typeface="Arial"/>
                <a:sym typeface="Arial"/>
              </a:defRPr>
            </a:lvl3pPr>
            <a:lvl4pPr marL="0" marR="0" lvl="3" indent="0" algn="r" rtl="0">
              <a:spcBef>
                <a:spcPts val="0"/>
              </a:spcBef>
              <a:buNone/>
              <a:defRPr sz="1000" b="0" i="0" u="none" strike="noStrike" cap="none">
                <a:solidFill>
                  <a:srgbClr val="ADADAD"/>
                </a:solidFill>
                <a:latin typeface="Arial"/>
                <a:ea typeface="Arial"/>
                <a:cs typeface="Arial"/>
                <a:sym typeface="Arial"/>
              </a:defRPr>
            </a:lvl4pPr>
            <a:lvl5pPr marL="0" marR="0" lvl="4" indent="0" algn="r" rtl="0">
              <a:spcBef>
                <a:spcPts val="0"/>
              </a:spcBef>
              <a:buNone/>
              <a:defRPr sz="1000" b="0" i="0" u="none" strike="noStrike" cap="none">
                <a:solidFill>
                  <a:srgbClr val="ADADAD"/>
                </a:solidFill>
                <a:latin typeface="Arial"/>
                <a:ea typeface="Arial"/>
                <a:cs typeface="Arial"/>
                <a:sym typeface="Arial"/>
              </a:defRPr>
            </a:lvl5pPr>
            <a:lvl6pPr marL="0" marR="0" lvl="5" indent="0" algn="r" rtl="0">
              <a:spcBef>
                <a:spcPts val="0"/>
              </a:spcBef>
              <a:buNone/>
              <a:defRPr sz="1000" b="0" i="0" u="none" strike="noStrike" cap="none">
                <a:solidFill>
                  <a:srgbClr val="ADADAD"/>
                </a:solidFill>
                <a:latin typeface="Arial"/>
                <a:ea typeface="Arial"/>
                <a:cs typeface="Arial"/>
                <a:sym typeface="Arial"/>
              </a:defRPr>
            </a:lvl6pPr>
            <a:lvl7pPr marL="0" marR="0" lvl="6" indent="0" algn="r" rtl="0">
              <a:spcBef>
                <a:spcPts val="0"/>
              </a:spcBef>
              <a:buNone/>
              <a:defRPr sz="1000" b="0" i="0" u="none" strike="noStrike" cap="none">
                <a:solidFill>
                  <a:srgbClr val="ADADAD"/>
                </a:solidFill>
                <a:latin typeface="Arial"/>
                <a:ea typeface="Arial"/>
                <a:cs typeface="Arial"/>
                <a:sym typeface="Arial"/>
              </a:defRPr>
            </a:lvl7pPr>
            <a:lvl8pPr marL="0" marR="0" lvl="7" indent="0" algn="r" rtl="0">
              <a:spcBef>
                <a:spcPts val="0"/>
              </a:spcBef>
              <a:buNone/>
              <a:defRPr sz="1000" b="0" i="0" u="none" strike="noStrike" cap="none">
                <a:solidFill>
                  <a:srgbClr val="ADADAD"/>
                </a:solidFill>
                <a:latin typeface="Arial"/>
                <a:ea typeface="Arial"/>
                <a:cs typeface="Arial"/>
                <a:sym typeface="Arial"/>
              </a:defRPr>
            </a:lvl8pPr>
            <a:lvl9pPr marL="0" marR="0" lvl="8" indent="0" algn="r" rtl="0">
              <a:spcBef>
                <a:spcPts val="0"/>
              </a:spcBef>
              <a:buNone/>
              <a:defRPr sz="1000" b="0" i="0" u="none" strike="noStrike" cap="none">
                <a:solidFill>
                  <a:srgbClr val="ADAD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8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10" name="Google Shape;410;p8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1" name="Google Shape;411;p8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2" name="Google Shape;412;p8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3" name="Google Shape;413;p8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03F9419-523E-4852-904B-20EB3D375493}" type="datetimeFigureOut">
              <a:rPr lang="en-US" smtClean="0"/>
              <a:t>11/11/2018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762626-30E0-4B2D-8EF5-512B11E3AE1A}" type="slidenum">
              <a:rPr lang="en-US" smtClean="0"/>
              <a:t>‹#›</a:t>
            </a:fld>
            <a:endParaRPr lang="en-US"/>
          </a:p>
        </p:txBody>
      </p:sp>
    </p:spTree>
    <p:extLst>
      <p:ext uri="{BB962C8B-B14F-4D97-AF65-F5344CB8AC3E}">
        <p14:creationId xmlns:p14="http://schemas.microsoft.com/office/powerpoint/2010/main" val="48657983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C46EF3-357E-4220-A9E8-30215B9C2C87}" type="datetimeFigureOut">
              <a:rPr lang="en-US" smtClean="0"/>
              <a:pPr/>
              <a:t>11/11/2018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57C75D3-1148-4F86-97B9-73FF329C6CAB}" type="slidenum">
              <a:rPr lang="en-US" smtClean="0"/>
              <a:pPr/>
              <a:t>‹#›</a:t>
            </a:fld>
            <a:endParaRPr lang="en-US"/>
          </a:p>
        </p:txBody>
      </p:sp>
    </p:spTree>
    <p:extLst>
      <p:ext uri="{BB962C8B-B14F-4D97-AF65-F5344CB8AC3E}">
        <p14:creationId xmlns:p14="http://schemas.microsoft.com/office/powerpoint/2010/main" val="294899416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hyperlink" Target="http://www.nationalgeographic.org/projects/out-of-eden-walk/blogs/lab-talk/2016-12-mapping-ten-million-footstep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6.xml"/><Relationship Id="rId5" Type="http://schemas.openxmlformats.org/officeDocument/2006/relationships/image" Target="../media/image19.png"/><Relationship Id="rId4" Type="http://schemas.openxmlformats.org/officeDocument/2006/relationships/hyperlink" Target="http://www.nationalgeographic.org/projects/out-of-eden-walk/blogs/lab-talk/2016-12-mapping-ten-million-footstep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hyperlink" Target="http://www.nationalgeographic.org/projects/out-of-eden-walk/the-journey/maps/" TargetMode="External"/><Relationship Id="rId3" Type="http://schemas.openxmlformats.org/officeDocument/2006/relationships/hyperlink" Target="http://www.nationalgeographic.org/projects/out-of-eden-walk/" TargetMode="External"/><Relationship Id="rId7" Type="http://schemas.openxmlformats.org/officeDocument/2006/relationships/hyperlink" Target="https://www.nationalgeographic.org/projects/out-of-eden-walk/blogs/lab-talk/2014-06-compass-bearings-mapping-ancient-seabed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www.nationalgeographic.org/projects/out-of-eden-walk/blogs/lab-talk/2016-12-mapping-ten-million-footsteps/" TargetMode="External"/><Relationship Id="rId5" Type="http://schemas.openxmlformats.org/officeDocument/2006/relationships/hyperlink" Target="https://www.nationalgeographic.org/projects/out-of-eden-walk/blogs/lab-talk/2018-10-atlas-thinking-mapping-middle-school-students" TargetMode="External"/><Relationship Id="rId10" Type="http://schemas.openxmlformats.org/officeDocument/2006/relationships/hyperlink" Target="https://gis.harvard.edu/" TargetMode="External"/><Relationship Id="rId4" Type="http://schemas.openxmlformats.org/officeDocument/2006/relationships/hyperlink" Target="http://worldmap.harvard.edu/maps/completed_route" TargetMode="External"/><Relationship Id="rId9" Type="http://schemas.openxmlformats.org/officeDocument/2006/relationships/hyperlink" Target="https://gis.harvard.edu/research-portfoli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nationalgeographic.org/projects/out-of-eden-walk/articles/2016-12-cocoon-days"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hyperlink" Target="http://www.nationalgeographic.org/projects/out-of-eden-walk/milestones/2014-09-milestone-24-pistachios#introduction"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nationalgeographic.org/projects/out-of-eden-walk/articles/2017-08-classroom-planet" TargetMode="External"/><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ationalgeographic.org/projects/out-of-eden-walk/articles/2018-08-cities-silence" TargetMode="External"/><Relationship Id="rId1" Type="http://schemas.openxmlformats.org/officeDocument/2006/relationships/slideLayout" Target="../slideLayouts/slideLayout3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2900" y="-14655"/>
            <a:ext cx="10328148" cy="5144058"/>
          </a:xfrm>
          <a:prstGeom prst="rect">
            <a:avLst/>
          </a:prstGeom>
        </p:spPr>
      </p:pic>
      <p:sp>
        <p:nvSpPr>
          <p:cNvPr id="488" name="Google Shape;488;p92"/>
          <p:cNvSpPr txBox="1">
            <a:spLocks noGrp="1"/>
          </p:cNvSpPr>
          <p:nvPr>
            <p:ph type="ctrTitle"/>
          </p:nvPr>
        </p:nvSpPr>
        <p:spPr>
          <a:xfrm>
            <a:off x="311700" y="1011733"/>
            <a:ext cx="8520600" cy="2052600"/>
          </a:xfrm>
          <a:prstGeom prst="rect">
            <a:avLst/>
          </a:prstGeom>
          <a:noFill/>
          <a:ln w="9525" cap="flat" cmpd="sng">
            <a:no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Font typeface="Times New Roman"/>
              <a:buNone/>
            </a:pPr>
            <a:r>
              <a:rPr lang="en" b="1" dirty="0">
                <a:solidFill>
                  <a:srgbClr val="EFEFEF"/>
                </a:solidFill>
                <a:latin typeface="Times New Roman"/>
                <a:ea typeface="Times New Roman"/>
                <a:cs typeface="Times New Roman"/>
                <a:sym typeface="Times New Roman"/>
              </a:rPr>
              <a:t>Creating </a:t>
            </a:r>
            <a:r>
              <a:rPr lang="en" sz="5200" b="1" i="0" u="none" strike="noStrike" cap="none" dirty="0" smtClean="0">
                <a:solidFill>
                  <a:srgbClr val="EFEFEF"/>
                </a:solidFill>
                <a:latin typeface="Times New Roman"/>
                <a:ea typeface="Times New Roman"/>
                <a:cs typeface="Times New Roman"/>
                <a:sym typeface="Times New Roman"/>
              </a:rPr>
              <a:t>Maps – and The Out of Eden Walk </a:t>
            </a:r>
            <a:endParaRPr dirty="0"/>
          </a:p>
          <a:p>
            <a:pPr marL="0" marR="0" lvl="0" indent="0" algn="l" rtl="0">
              <a:lnSpc>
                <a:spcPct val="100000"/>
              </a:lnSpc>
              <a:spcBef>
                <a:spcPts val="0"/>
              </a:spcBef>
              <a:spcAft>
                <a:spcPts val="0"/>
              </a:spcAft>
              <a:buClr>
                <a:schemeClr val="dk1"/>
              </a:buClr>
              <a:buFont typeface="Times New Roman"/>
              <a:buNone/>
            </a:pPr>
            <a:endParaRPr dirty="0"/>
          </a:p>
        </p:txBody>
      </p:sp>
      <p:sp>
        <p:nvSpPr>
          <p:cNvPr id="489" name="Google Shape;489;p92"/>
          <p:cNvSpPr txBox="1">
            <a:spLocks noGrp="1"/>
          </p:cNvSpPr>
          <p:nvPr>
            <p:ph type="subTitle" idx="1"/>
          </p:nvPr>
        </p:nvSpPr>
        <p:spPr>
          <a:xfrm>
            <a:off x="311700" y="2464949"/>
            <a:ext cx="8520600" cy="2664453"/>
          </a:xfrm>
          <a:prstGeom prst="rect">
            <a:avLst/>
          </a:prstGeom>
          <a:noFill/>
          <a:ln>
            <a:noFill/>
          </a:ln>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chemeClr val="lt2"/>
              </a:buClr>
              <a:buFont typeface="Times New Roman"/>
              <a:buNone/>
            </a:pPr>
            <a:r>
              <a:rPr lang="en" sz="3000" b="0" i="0" u="none" strike="noStrike" cap="none" dirty="0">
                <a:solidFill>
                  <a:schemeClr val="tx1"/>
                </a:solidFill>
                <a:latin typeface="Times New Roman"/>
                <a:ea typeface="Times New Roman"/>
                <a:cs typeface="Times New Roman"/>
                <a:sym typeface="Times New Roman"/>
              </a:rPr>
              <a:t>A presentation and mapping activity for the</a:t>
            </a:r>
            <a:endParaRPr sz="3000" b="0" i="0" u="none" strike="noStrike" cap="none" dirty="0">
              <a:solidFill>
                <a:schemeClr val="tx1"/>
              </a:solidFill>
              <a:latin typeface="Times New Roman"/>
              <a:ea typeface="Times New Roman"/>
              <a:cs typeface="Times New Roman"/>
              <a:sym typeface="Times New Roman"/>
            </a:endParaRPr>
          </a:p>
          <a:p>
            <a:pPr lvl="0"/>
            <a:r>
              <a:rPr lang="en-US" sz="3000" b="1" dirty="0" err="1" smtClean="0">
                <a:solidFill>
                  <a:schemeClr val="accent6"/>
                </a:solidFill>
                <a:latin typeface="Times New Roman"/>
                <a:ea typeface="Times New Roman"/>
                <a:cs typeface="Times New Roman"/>
                <a:sym typeface="Times New Roman"/>
              </a:rPr>
              <a:t>Dhirubhai</a:t>
            </a:r>
            <a:r>
              <a:rPr lang="en-US" sz="3000" b="1" dirty="0" smtClean="0">
                <a:solidFill>
                  <a:schemeClr val="accent6"/>
                </a:solidFill>
                <a:latin typeface="Times New Roman"/>
                <a:ea typeface="Times New Roman"/>
                <a:cs typeface="Times New Roman"/>
                <a:sym typeface="Times New Roman"/>
              </a:rPr>
              <a:t> </a:t>
            </a:r>
            <a:r>
              <a:rPr lang="en-US" sz="3000" b="1" dirty="0" err="1" smtClean="0">
                <a:solidFill>
                  <a:schemeClr val="accent6"/>
                </a:solidFill>
                <a:latin typeface="Times New Roman"/>
                <a:ea typeface="Times New Roman"/>
                <a:cs typeface="Times New Roman"/>
                <a:sym typeface="Times New Roman"/>
              </a:rPr>
              <a:t>Ambani</a:t>
            </a:r>
            <a:r>
              <a:rPr lang="en-US" sz="3000" b="1" dirty="0" smtClean="0">
                <a:solidFill>
                  <a:schemeClr val="accent6"/>
                </a:solidFill>
                <a:latin typeface="Times New Roman"/>
                <a:ea typeface="Times New Roman"/>
                <a:cs typeface="Times New Roman"/>
                <a:sym typeface="Times New Roman"/>
              </a:rPr>
              <a:t> International School</a:t>
            </a:r>
            <a:endParaRPr dirty="0" smtClean="0">
              <a:solidFill>
                <a:schemeClr val="accent6"/>
              </a:solidFill>
            </a:endParaRPr>
          </a:p>
          <a:p>
            <a:pPr marL="0" marR="0" lvl="0" indent="0" algn="ctr" rtl="0">
              <a:lnSpc>
                <a:spcPct val="100000"/>
              </a:lnSpc>
              <a:spcBef>
                <a:spcPts val="0"/>
              </a:spcBef>
              <a:spcAft>
                <a:spcPts val="0"/>
              </a:spcAft>
              <a:buClr>
                <a:schemeClr val="lt2"/>
              </a:buClr>
              <a:buFont typeface="Times New Roman"/>
              <a:buNone/>
            </a:pPr>
            <a:r>
              <a:rPr lang="en" sz="3000" b="0" i="0" u="none" strike="noStrike" cap="none" dirty="0" smtClean="0">
                <a:solidFill>
                  <a:schemeClr val="tx1"/>
                </a:solidFill>
                <a:latin typeface="Times New Roman"/>
                <a:ea typeface="Times New Roman"/>
                <a:cs typeface="Times New Roman"/>
                <a:sym typeface="Times New Roman"/>
              </a:rPr>
              <a:t>by Jeff Blossom of the Center for Geographic Analysis, Harvard University</a:t>
            </a:r>
            <a:endParaRPr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6" name="Google Shape;556;p101">
            <a:hlinkClick r:id="rId3"/>
          </p:cNvPr>
          <p:cNvPicPr preferRelativeResize="0"/>
          <p:nvPr/>
        </p:nvPicPr>
        <p:blipFill rotWithShape="1">
          <a:blip r:embed="rId4">
            <a:alphaModFix/>
          </a:blip>
          <a:srcRect t="19418"/>
          <a:stretch/>
        </p:blipFill>
        <p:spPr>
          <a:xfrm>
            <a:off x="1359550" y="541421"/>
            <a:ext cx="6577300" cy="4144878"/>
          </a:xfrm>
          <a:prstGeom prst="rect">
            <a:avLst/>
          </a:prstGeom>
          <a:noFill/>
          <a:ln>
            <a:noFill/>
          </a:ln>
        </p:spPr>
      </p:pic>
      <p:sp>
        <p:nvSpPr>
          <p:cNvPr id="557" name="Google Shape;557;p101"/>
          <p:cNvSpPr txBox="1"/>
          <p:nvPr/>
        </p:nvSpPr>
        <p:spPr>
          <a:xfrm>
            <a:off x="1515075" y="4633800"/>
            <a:ext cx="64842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0000"/>
                </a:solidFill>
              </a:rPr>
              <a:t>Paul’s notebook and </a:t>
            </a:r>
            <a:r>
              <a:rPr lang="en" b="1" dirty="0">
                <a:solidFill>
                  <a:srgbClr val="FFFF00"/>
                </a:solidFill>
              </a:rPr>
              <a:t>Global Positioning System</a:t>
            </a:r>
            <a:r>
              <a:rPr lang="en" b="1" dirty="0">
                <a:solidFill>
                  <a:srgbClr val="FF0000"/>
                </a:solidFill>
              </a:rPr>
              <a:t> (GPS) mapping device.</a:t>
            </a:r>
            <a:endParaRP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7"/>
                                        </p:tgtEl>
                                        <p:attrNameLst>
                                          <p:attrName>style.visibility</p:attrName>
                                        </p:attrNameLst>
                                      </p:cBhvr>
                                      <p:to>
                                        <p:strVal val="visible"/>
                                      </p:to>
                                    </p:set>
                                    <p:anim calcmode="lin" valueType="num">
                                      <p:cBhvr additive="base">
                                        <p:cTn id="7" dur="500" fill="hold"/>
                                        <p:tgtEl>
                                          <p:spTgt spid="557"/>
                                        </p:tgtEl>
                                        <p:attrNameLst>
                                          <p:attrName>ppt_x</p:attrName>
                                        </p:attrNameLst>
                                      </p:cBhvr>
                                      <p:tavLst>
                                        <p:tav tm="0">
                                          <p:val>
                                            <p:strVal val="#ppt_x"/>
                                          </p:val>
                                        </p:tav>
                                        <p:tav tm="100000">
                                          <p:val>
                                            <p:strVal val="#ppt_x"/>
                                          </p:val>
                                        </p:tav>
                                      </p:tavLst>
                                    </p:anim>
                                    <p:anim calcmode="lin" valueType="num">
                                      <p:cBhvr additive="base">
                                        <p:cTn id="8" dur="500" fill="hold"/>
                                        <p:tgtEl>
                                          <p:spTgt spid="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04"/>
          <p:cNvSpPr txBox="1">
            <a:spLocks noGrp="1"/>
          </p:cNvSpPr>
          <p:nvPr>
            <p:ph type="title"/>
          </p:nvPr>
        </p:nvSpPr>
        <p:spPr>
          <a:xfrm>
            <a:off x="457200" y="-70755"/>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Calibri"/>
              <a:buNone/>
            </a:pPr>
            <a:r>
              <a:rPr lang="en" sz="2000" dirty="0" smtClean="0"/>
              <a:t>GPS receivers use signals from satellites to calculate location.</a:t>
            </a:r>
            <a:endParaRPr sz="2000" dirty="0"/>
          </a:p>
        </p:txBody>
      </p:sp>
      <p:sp>
        <p:nvSpPr>
          <p:cNvPr id="587" name="Google Shape;587;p104"/>
          <p:cNvSpPr txBox="1">
            <a:spLocks noGrp="1"/>
          </p:cNvSpPr>
          <p:nvPr>
            <p:ph type="sldNum" idx="12"/>
          </p:nvPr>
        </p:nvSpPr>
        <p:spPr>
          <a:xfrm>
            <a:off x="6553200" y="4252913"/>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Arial"/>
                <a:ea typeface="Arial"/>
                <a:cs typeface="Arial"/>
                <a:sym typeface="Arial"/>
              </a:rPr>
              <a:t>11</a:t>
            </a:fld>
            <a:endParaRPr sz="1200" b="0" i="0" u="none" strike="noStrike" cap="none">
              <a:solidFill>
                <a:srgbClr val="888888"/>
              </a:solidFill>
              <a:latin typeface="Arial"/>
              <a:ea typeface="Arial"/>
              <a:cs typeface="Arial"/>
              <a:sym typeface="Arial"/>
            </a:endParaRPr>
          </a:p>
        </p:txBody>
      </p:sp>
      <p:sp>
        <p:nvSpPr>
          <p:cNvPr id="588" name="Google Shape;588;p104"/>
          <p:cNvSpPr txBox="1">
            <a:spLocks noGrp="1"/>
          </p:cNvSpPr>
          <p:nvPr>
            <p:ph type="body" idx="1"/>
          </p:nvPr>
        </p:nvSpPr>
        <p:spPr>
          <a:xfrm>
            <a:off x="457200" y="4629150"/>
            <a:ext cx="8229600" cy="5143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Font typeface="Arial"/>
              <a:buNone/>
            </a:pPr>
            <a:r>
              <a:rPr lang="en" sz="2720" b="0" i="0" u="none" strike="noStrike" cap="none">
                <a:solidFill>
                  <a:schemeClr val="dk1"/>
                </a:solidFill>
                <a:latin typeface="Calibri"/>
                <a:ea typeface="Calibri"/>
                <a:cs typeface="Calibri"/>
                <a:sym typeface="Calibri"/>
              </a:rPr>
              <a:t>Longitude, latitude coordinates in decimal degree format</a:t>
            </a:r>
            <a:endParaRPr sz="2720" b="0" i="0" u="none" strike="noStrike" cap="none">
              <a:solidFill>
                <a:schemeClr val="dk1"/>
              </a:solidFill>
              <a:latin typeface="Calibri"/>
              <a:ea typeface="Calibri"/>
              <a:cs typeface="Calibri"/>
              <a:sym typeface="Calibri"/>
            </a:endParaRPr>
          </a:p>
        </p:txBody>
      </p:sp>
      <p:pic>
        <p:nvPicPr>
          <p:cNvPr id="589" name="Google Shape;589;p104"/>
          <p:cNvPicPr preferRelativeResize="0"/>
          <p:nvPr/>
        </p:nvPicPr>
        <p:blipFill rotWithShape="1">
          <a:blip r:embed="rId3">
            <a:alphaModFix/>
          </a:blip>
          <a:srcRect l="20000" t="24001" r="12500" b="20999"/>
          <a:stretch/>
        </p:blipFill>
        <p:spPr>
          <a:xfrm>
            <a:off x="228600" y="1144191"/>
            <a:ext cx="8975725" cy="3427809"/>
          </a:xfrm>
          <a:prstGeom prst="rect">
            <a:avLst/>
          </a:prstGeom>
          <a:noFill/>
          <a:ln>
            <a:noFill/>
          </a:ln>
        </p:spPr>
      </p:pic>
      <p:sp>
        <p:nvSpPr>
          <p:cNvPr id="590" name="Google Shape;590;p104"/>
          <p:cNvSpPr txBox="1"/>
          <p:nvPr/>
        </p:nvSpPr>
        <p:spPr>
          <a:xfrm>
            <a:off x="3198813" y="2514600"/>
            <a:ext cx="611187" cy="3464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0</a:t>
            </a:r>
            <a:endParaRPr/>
          </a:p>
        </p:txBody>
      </p:sp>
      <p:sp>
        <p:nvSpPr>
          <p:cNvPr id="591" name="Google Shape;591;p104"/>
          <p:cNvSpPr txBox="1"/>
          <p:nvPr/>
        </p:nvSpPr>
        <p:spPr>
          <a:xfrm>
            <a:off x="3130550" y="1714500"/>
            <a:ext cx="776288" cy="3464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45</a:t>
            </a:r>
            <a:endParaRPr/>
          </a:p>
        </p:txBody>
      </p:sp>
      <p:sp>
        <p:nvSpPr>
          <p:cNvPr id="592" name="Google Shape;592;p104"/>
          <p:cNvSpPr txBox="1"/>
          <p:nvPr/>
        </p:nvSpPr>
        <p:spPr>
          <a:xfrm>
            <a:off x="3130550" y="971550"/>
            <a:ext cx="776288" cy="3464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90</a:t>
            </a:r>
            <a:endParaRPr/>
          </a:p>
        </p:txBody>
      </p:sp>
      <p:sp>
        <p:nvSpPr>
          <p:cNvPr id="593" name="Google Shape;593;p104"/>
          <p:cNvSpPr txBox="1"/>
          <p:nvPr/>
        </p:nvSpPr>
        <p:spPr>
          <a:xfrm>
            <a:off x="3124200" y="4225528"/>
            <a:ext cx="876300" cy="3464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-90</a:t>
            </a:r>
            <a:endParaRPr/>
          </a:p>
        </p:txBody>
      </p:sp>
      <p:sp>
        <p:nvSpPr>
          <p:cNvPr id="594" name="Google Shape;594;p104"/>
          <p:cNvSpPr txBox="1"/>
          <p:nvPr/>
        </p:nvSpPr>
        <p:spPr>
          <a:xfrm>
            <a:off x="3124200" y="3253978"/>
            <a:ext cx="876300" cy="3464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-45</a:t>
            </a:r>
            <a:endParaRPr/>
          </a:p>
        </p:txBody>
      </p:sp>
      <p:sp>
        <p:nvSpPr>
          <p:cNvPr id="595" name="Google Shape;595;p104"/>
          <p:cNvSpPr txBox="1"/>
          <p:nvPr/>
        </p:nvSpPr>
        <p:spPr>
          <a:xfrm rot="-5400000">
            <a:off x="4335661" y="2865239"/>
            <a:ext cx="477441"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0</a:t>
            </a:r>
            <a:endParaRPr/>
          </a:p>
        </p:txBody>
      </p:sp>
      <p:sp>
        <p:nvSpPr>
          <p:cNvPr id="596" name="Google Shape;596;p104"/>
          <p:cNvSpPr txBox="1"/>
          <p:nvPr/>
        </p:nvSpPr>
        <p:spPr>
          <a:xfrm rot="-5400000">
            <a:off x="6475809" y="2815829"/>
            <a:ext cx="607219"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90</a:t>
            </a:r>
            <a:endParaRPr/>
          </a:p>
        </p:txBody>
      </p:sp>
      <p:sp>
        <p:nvSpPr>
          <p:cNvPr id="597" name="Google Shape;597;p104"/>
          <p:cNvSpPr txBox="1"/>
          <p:nvPr/>
        </p:nvSpPr>
        <p:spPr>
          <a:xfrm rot="-5400000">
            <a:off x="8549284" y="2810470"/>
            <a:ext cx="736996"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180</a:t>
            </a:r>
            <a:endParaRPr/>
          </a:p>
        </p:txBody>
      </p:sp>
      <p:sp>
        <p:nvSpPr>
          <p:cNvPr id="598" name="Google Shape;598;p104"/>
          <p:cNvSpPr txBox="1"/>
          <p:nvPr/>
        </p:nvSpPr>
        <p:spPr>
          <a:xfrm rot="-5400000">
            <a:off x="1945482" y="2822972"/>
            <a:ext cx="685800"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-90</a:t>
            </a:r>
            <a:endParaRPr/>
          </a:p>
        </p:txBody>
      </p:sp>
      <p:sp>
        <p:nvSpPr>
          <p:cNvPr id="599" name="Google Shape;599;p104"/>
          <p:cNvSpPr txBox="1"/>
          <p:nvPr/>
        </p:nvSpPr>
        <p:spPr>
          <a:xfrm rot="-5400000">
            <a:off x="-176807" y="2780705"/>
            <a:ext cx="815578"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rgbClr val="000000"/>
                </a:solidFill>
                <a:latin typeface="Calibri"/>
                <a:ea typeface="Calibri"/>
                <a:cs typeface="Calibri"/>
                <a:sym typeface="Calibri"/>
              </a:rPr>
              <a:t>-180</a:t>
            </a:r>
            <a:endParaRPr/>
          </a:p>
        </p:txBody>
      </p:sp>
      <p:pic>
        <p:nvPicPr>
          <p:cNvPr id="600" name="Google Shape;600;p104">
            <a:hlinkClick r:id="rId4"/>
          </p:cNvPr>
          <p:cNvPicPr preferRelativeResize="0"/>
          <p:nvPr/>
        </p:nvPicPr>
        <p:blipFill rotWithShape="1">
          <a:blip r:embed="rId5">
            <a:alphaModFix/>
          </a:blip>
          <a:srcRect l="4721" t="18885" r="36555" b="1993"/>
          <a:stretch/>
        </p:blipFill>
        <p:spPr>
          <a:xfrm>
            <a:off x="190774" y="722602"/>
            <a:ext cx="1270210" cy="133837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562"/>
        <p:cNvGrpSpPr/>
        <p:nvPr/>
      </p:nvGrpSpPr>
      <p:grpSpPr>
        <a:xfrm>
          <a:off x="0" y="0"/>
          <a:ext cx="0" cy="0"/>
          <a:chOff x="0" y="0"/>
          <a:chExt cx="0" cy="0"/>
        </a:xfrm>
      </p:grpSpPr>
      <p:sp>
        <p:nvSpPr>
          <p:cNvPr id="563" name="Google Shape;563;p102"/>
          <p:cNvSpPr txBox="1">
            <a:spLocks noGrp="1"/>
          </p:cNvSpPr>
          <p:nvPr>
            <p:ph type="title"/>
          </p:nvPr>
        </p:nvSpPr>
        <p:spPr>
          <a:xfrm>
            <a:off x="-2743200" y="22860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 sz="4400" b="0" i="0" u="none" strike="noStrike" cap="none">
                <a:solidFill>
                  <a:schemeClr val="dk1"/>
                </a:solidFill>
                <a:latin typeface="Calibri"/>
                <a:ea typeface="Calibri"/>
                <a:cs typeface="Calibri"/>
                <a:sym typeface="Calibri"/>
              </a:rPr>
              <a:t>Latitude:</a:t>
            </a:r>
            <a:endParaRPr/>
          </a:p>
        </p:txBody>
      </p:sp>
      <p:sp>
        <p:nvSpPr>
          <p:cNvPr id="564" name="Google Shape;564;p102"/>
          <p:cNvSpPr txBox="1">
            <a:spLocks noGrp="1"/>
          </p:cNvSpPr>
          <p:nvPr>
            <p:ph type="body" idx="1"/>
          </p:nvPr>
        </p:nvSpPr>
        <p:spPr>
          <a:xfrm>
            <a:off x="0" y="1143000"/>
            <a:ext cx="3124200" cy="3372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Font typeface="Arial"/>
              <a:buNone/>
            </a:pPr>
            <a:r>
              <a:rPr lang="en" sz="3200" b="0" i="0" u="none" strike="noStrike" cap="none">
                <a:solidFill>
                  <a:schemeClr val="dk1"/>
                </a:solidFill>
                <a:latin typeface="Calibri"/>
                <a:ea typeface="Calibri"/>
                <a:cs typeface="Calibri"/>
                <a:sym typeface="Calibri"/>
              </a:rPr>
              <a:t>    An angular distance north or south of the Equator measured from the center of the Earth.</a:t>
            </a:r>
            <a:endParaRPr/>
          </a:p>
        </p:txBody>
      </p:sp>
      <p:sp>
        <p:nvSpPr>
          <p:cNvPr id="565" name="Google Shape;565;p10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Arial"/>
                <a:ea typeface="Arial"/>
                <a:cs typeface="Arial"/>
                <a:sym typeface="Arial"/>
              </a:rPr>
              <a:t>12</a:t>
            </a:fld>
            <a:endParaRPr sz="1200" b="0" i="0" u="none" strike="noStrike" cap="none">
              <a:solidFill>
                <a:srgbClr val="888888"/>
              </a:solidFill>
              <a:latin typeface="Arial"/>
              <a:ea typeface="Arial"/>
              <a:cs typeface="Arial"/>
              <a:sym typeface="Arial"/>
            </a:endParaRPr>
          </a:p>
        </p:txBody>
      </p:sp>
      <p:pic>
        <p:nvPicPr>
          <p:cNvPr id="566" name="Google Shape;566;p102"/>
          <p:cNvPicPr preferRelativeResize="0"/>
          <p:nvPr/>
        </p:nvPicPr>
        <p:blipFill rotWithShape="1">
          <a:blip r:embed="rId3">
            <a:alphaModFix/>
          </a:blip>
          <a:srcRect l="3126" r="1563" b="53535"/>
          <a:stretch/>
        </p:blipFill>
        <p:spPr>
          <a:xfrm>
            <a:off x="3079750" y="1028700"/>
            <a:ext cx="4675200" cy="3257400"/>
          </a:xfrm>
          <a:prstGeom prst="rect">
            <a:avLst/>
          </a:prstGeom>
          <a:noFill/>
          <a:ln>
            <a:noFill/>
          </a:ln>
        </p:spPr>
      </p:pic>
      <p:cxnSp>
        <p:nvCxnSpPr>
          <p:cNvPr id="567" name="Google Shape;567;p102"/>
          <p:cNvCxnSpPr/>
          <p:nvPr/>
        </p:nvCxnSpPr>
        <p:spPr>
          <a:xfrm rot="-5400000">
            <a:off x="6124650" y="2562300"/>
            <a:ext cx="628500" cy="533400"/>
          </a:xfrm>
          <a:prstGeom prst="straightConnector1">
            <a:avLst/>
          </a:prstGeom>
          <a:noFill/>
          <a:ln w="9525" cap="flat" cmpd="sng">
            <a:solidFill>
              <a:srgbClr val="4A7DBA"/>
            </a:solidFill>
            <a:prstDash val="solid"/>
            <a:round/>
            <a:headEnd type="none" w="sm" len="sm"/>
            <a:tailEnd type="none" w="sm" len="sm"/>
          </a:ln>
        </p:spPr>
      </p:cxnSp>
      <p:grpSp>
        <p:nvGrpSpPr>
          <p:cNvPr id="568" name="Google Shape;568;p102"/>
          <p:cNvGrpSpPr/>
          <p:nvPr/>
        </p:nvGrpSpPr>
        <p:grpSpPr>
          <a:xfrm>
            <a:off x="5443925" y="2445800"/>
            <a:ext cx="838200" cy="1143000"/>
            <a:chOff x="6172200" y="3200400"/>
            <a:chExt cx="838200" cy="1524000"/>
          </a:xfrm>
        </p:grpSpPr>
        <p:cxnSp>
          <p:nvCxnSpPr>
            <p:cNvPr id="569" name="Google Shape;569;p102"/>
            <p:cNvCxnSpPr/>
            <p:nvPr/>
          </p:nvCxnSpPr>
          <p:spPr>
            <a:xfrm>
              <a:off x="6172200" y="4191000"/>
              <a:ext cx="838200" cy="533400"/>
            </a:xfrm>
            <a:prstGeom prst="straightConnector1">
              <a:avLst/>
            </a:prstGeom>
            <a:noFill/>
            <a:ln w="38100" cap="flat" cmpd="sng">
              <a:solidFill>
                <a:schemeClr val="dk1"/>
              </a:solidFill>
              <a:prstDash val="solid"/>
              <a:round/>
              <a:headEnd type="none" w="sm" len="sm"/>
              <a:tailEnd type="triangle" w="med" len="med"/>
            </a:ln>
          </p:spPr>
        </p:cxnSp>
        <p:cxnSp>
          <p:nvCxnSpPr>
            <p:cNvPr id="570" name="Google Shape;570;p102"/>
            <p:cNvCxnSpPr/>
            <p:nvPr/>
          </p:nvCxnSpPr>
          <p:spPr>
            <a:xfrm rot="5400000">
              <a:off x="5981700" y="3390900"/>
              <a:ext cx="990600" cy="609600"/>
            </a:xfrm>
            <a:prstGeom prst="straightConnector1">
              <a:avLst/>
            </a:prstGeom>
            <a:noFill/>
            <a:ln w="38100" cap="flat" cmpd="sng">
              <a:solidFill>
                <a:schemeClr val="dk1"/>
              </a:solidFill>
              <a:prstDash val="solid"/>
              <a:round/>
              <a:headEnd type="triangle" w="med" len="med"/>
              <a:tailEnd type="none" w="sm" len="sm"/>
            </a:ln>
          </p:spPr>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575"/>
        <p:cNvGrpSpPr/>
        <p:nvPr/>
      </p:nvGrpSpPr>
      <p:grpSpPr>
        <a:xfrm>
          <a:off x="0" y="0"/>
          <a:ext cx="0" cy="0"/>
          <a:chOff x="0" y="0"/>
          <a:chExt cx="0" cy="0"/>
        </a:xfrm>
      </p:grpSpPr>
      <p:sp>
        <p:nvSpPr>
          <p:cNvPr id="576" name="Google Shape;576;p103"/>
          <p:cNvSpPr txBox="1">
            <a:spLocks noGrp="1"/>
          </p:cNvSpPr>
          <p:nvPr>
            <p:ph type="title"/>
          </p:nvPr>
        </p:nvSpPr>
        <p:spPr>
          <a:xfrm>
            <a:off x="457200" y="205978"/>
            <a:ext cx="2514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 sz="3959" b="0" i="0" u="none" strike="noStrike" cap="none">
                <a:solidFill>
                  <a:schemeClr val="dk1"/>
                </a:solidFill>
                <a:latin typeface="Calibri"/>
                <a:ea typeface="Calibri"/>
                <a:cs typeface="Calibri"/>
                <a:sym typeface="Calibri"/>
              </a:rPr>
              <a:t>Longitude:</a:t>
            </a:r>
            <a:endParaRPr sz="3959" b="0" i="0" u="none" strike="noStrike" cap="none">
              <a:solidFill>
                <a:schemeClr val="dk1"/>
              </a:solidFill>
              <a:latin typeface="Calibri"/>
              <a:ea typeface="Calibri"/>
              <a:cs typeface="Calibri"/>
              <a:sym typeface="Calibri"/>
            </a:endParaRPr>
          </a:p>
        </p:txBody>
      </p:sp>
      <p:sp>
        <p:nvSpPr>
          <p:cNvPr id="577" name="Google Shape;577;p10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Arial"/>
                <a:ea typeface="Arial"/>
                <a:cs typeface="Arial"/>
                <a:sym typeface="Arial"/>
              </a:rPr>
              <a:t>13</a:t>
            </a:fld>
            <a:endParaRPr sz="1200" b="0" i="0" u="none" strike="noStrike" cap="none">
              <a:solidFill>
                <a:srgbClr val="888888"/>
              </a:solidFill>
              <a:latin typeface="Arial"/>
              <a:ea typeface="Arial"/>
              <a:cs typeface="Arial"/>
              <a:sym typeface="Arial"/>
            </a:endParaRPr>
          </a:p>
        </p:txBody>
      </p:sp>
      <p:pic>
        <p:nvPicPr>
          <p:cNvPr id="578" name="Google Shape;578;p103"/>
          <p:cNvPicPr preferRelativeResize="0"/>
          <p:nvPr/>
        </p:nvPicPr>
        <p:blipFill rotWithShape="1">
          <a:blip r:embed="rId3">
            <a:alphaModFix/>
          </a:blip>
          <a:srcRect/>
          <a:stretch/>
        </p:blipFill>
        <p:spPr>
          <a:xfrm>
            <a:off x="3016250" y="1302175"/>
            <a:ext cx="4820400" cy="3498300"/>
          </a:xfrm>
          <a:prstGeom prst="rect">
            <a:avLst/>
          </a:prstGeom>
          <a:noFill/>
          <a:ln>
            <a:noFill/>
          </a:ln>
        </p:spPr>
      </p:pic>
      <p:sp>
        <p:nvSpPr>
          <p:cNvPr id="579" name="Google Shape;579;p103"/>
          <p:cNvSpPr txBox="1"/>
          <p:nvPr/>
        </p:nvSpPr>
        <p:spPr>
          <a:xfrm>
            <a:off x="0" y="1143000"/>
            <a:ext cx="3124200" cy="3372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00"/>
              </a:buClr>
              <a:buFont typeface="Arial"/>
              <a:buNone/>
            </a:pPr>
            <a:r>
              <a:rPr lang="en" sz="3200" b="0" i="0" u="none" strike="noStrike" cap="none">
                <a:solidFill>
                  <a:srgbClr val="000000"/>
                </a:solidFill>
                <a:latin typeface="Calibri"/>
                <a:ea typeface="Calibri"/>
                <a:cs typeface="Calibri"/>
                <a:sym typeface="Calibri"/>
              </a:rPr>
              <a:t>    An angular distance east or west of a point on the Earth’s surface, measured from the center of the Earth.</a:t>
            </a:r>
            <a:endParaRPr/>
          </a:p>
        </p:txBody>
      </p:sp>
      <p:cxnSp>
        <p:nvCxnSpPr>
          <p:cNvPr id="580" name="Google Shape;580;p103"/>
          <p:cNvCxnSpPr/>
          <p:nvPr/>
        </p:nvCxnSpPr>
        <p:spPr>
          <a:xfrm flipH="1">
            <a:off x="4625100" y="3355675"/>
            <a:ext cx="914400" cy="571500"/>
          </a:xfrm>
          <a:prstGeom prst="straightConnector1">
            <a:avLst/>
          </a:prstGeom>
          <a:noFill/>
          <a:ln w="38100" cap="flat" cmpd="sng">
            <a:solidFill>
              <a:schemeClr val="dk1"/>
            </a:solidFill>
            <a:prstDash val="solid"/>
            <a:round/>
            <a:headEnd type="none" w="sm" len="sm"/>
            <a:tailEnd type="triangle" w="med" len="med"/>
          </a:ln>
        </p:spPr>
      </p:cxnSp>
      <p:cxnSp>
        <p:nvCxnSpPr>
          <p:cNvPr id="581" name="Google Shape;581;p103"/>
          <p:cNvCxnSpPr/>
          <p:nvPr/>
        </p:nvCxnSpPr>
        <p:spPr>
          <a:xfrm rot="10800000">
            <a:off x="5539500" y="3355825"/>
            <a:ext cx="1066800" cy="399900"/>
          </a:xfrm>
          <a:prstGeom prst="straightConnector1">
            <a:avLst/>
          </a:prstGeom>
          <a:noFill/>
          <a:ln w="38100" cap="flat" cmpd="sng">
            <a:solidFill>
              <a:schemeClr val="dk1"/>
            </a:solidFill>
            <a:prstDash val="solid"/>
            <a:round/>
            <a:headEnd type="triangle" w="med" len="med"/>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p:cNvPicPr>
            <a:picLocks noChangeAspect="1" noChangeArrowheads="1"/>
          </p:cNvPicPr>
          <p:nvPr/>
        </p:nvPicPr>
        <p:blipFill>
          <a:blip r:embed="rId2" cstate="print"/>
          <a:srcRect l="50000" t="23671" r="5957" b="13544"/>
          <a:stretch>
            <a:fillRect/>
          </a:stretch>
        </p:blipFill>
        <p:spPr bwMode="auto">
          <a:xfrm>
            <a:off x="3086100" y="1828800"/>
            <a:ext cx="2171700" cy="2009775"/>
          </a:xfrm>
          <a:prstGeom prst="rect">
            <a:avLst/>
          </a:prstGeom>
          <a:noFill/>
          <a:ln w="9525" algn="ctr">
            <a:noFill/>
            <a:miter lim="800000"/>
            <a:headEnd/>
            <a:tailEnd/>
          </a:ln>
        </p:spPr>
      </p:pic>
      <p:sp>
        <p:nvSpPr>
          <p:cNvPr id="19458" name="Content Placeholder 2"/>
          <p:cNvSpPr>
            <a:spLocks noGrp="1"/>
          </p:cNvSpPr>
          <p:nvPr>
            <p:ph idx="1"/>
          </p:nvPr>
        </p:nvSpPr>
        <p:spPr>
          <a:xfrm>
            <a:off x="1485900" y="1200150"/>
            <a:ext cx="6172200" cy="3600450"/>
          </a:xfrm>
        </p:spPr>
        <p:txBody>
          <a:bodyPr/>
          <a:lstStyle/>
          <a:p>
            <a:pPr>
              <a:buFontTx/>
              <a:buChar char="-"/>
            </a:pPr>
            <a:r>
              <a:rPr lang="en-US" dirty="0"/>
              <a:t>Use lines of longitude and latitude. </a:t>
            </a:r>
          </a:p>
          <a:p>
            <a:pPr>
              <a:buFontTx/>
              <a:buChar char="-"/>
            </a:pPr>
            <a:endParaRPr lang="en-US" dirty="0"/>
          </a:p>
          <a:p>
            <a:pPr>
              <a:buFontTx/>
              <a:buChar char="-"/>
            </a:pPr>
            <a:endParaRPr lang="en-US" dirty="0"/>
          </a:p>
          <a:p>
            <a:pPr>
              <a:buFontTx/>
              <a:buChar char="-"/>
            </a:pPr>
            <a:endParaRPr lang="en-US" dirty="0"/>
          </a:p>
          <a:p>
            <a:pPr>
              <a:buFontTx/>
              <a:buChar char="-"/>
            </a:pPr>
            <a:endParaRPr lang="en-US" dirty="0"/>
          </a:p>
          <a:p>
            <a:pPr>
              <a:buFontTx/>
              <a:buChar char="-"/>
            </a:pPr>
            <a:endParaRPr lang="en-US" dirty="0"/>
          </a:p>
          <a:p>
            <a:pPr>
              <a:buFontTx/>
              <a:buChar char="-"/>
            </a:pPr>
            <a:r>
              <a:rPr lang="en-US" dirty="0"/>
              <a:t>Any location on Earth can be represented by the intersection of a longitude, latitude line.</a:t>
            </a:r>
          </a:p>
        </p:txBody>
      </p:sp>
      <p:sp>
        <p:nvSpPr>
          <p:cNvPr id="4" name="Slide Number Placeholder 3"/>
          <p:cNvSpPr>
            <a:spLocks noGrp="1"/>
          </p:cNvSpPr>
          <p:nvPr>
            <p:ph type="sldNum" sz="quarter" idx="12"/>
          </p:nvPr>
        </p:nvSpPr>
        <p:spPr/>
        <p:txBody>
          <a:bodyPr/>
          <a:lstStyle/>
          <a:p>
            <a:pPr defTabSz="685800">
              <a:buClrTx/>
              <a:defRPr/>
            </a:pPr>
            <a:fld id="{DF8488D8-3F56-4B89-8A20-9266A9270B60}" type="slidenum">
              <a:rPr lang="en-US" kern="1200">
                <a:solidFill>
                  <a:prstClr val="black">
                    <a:tint val="75000"/>
                  </a:prstClr>
                </a:solidFill>
                <a:latin typeface="Calibri"/>
                <a:ea typeface="+mn-ea"/>
                <a:cs typeface="+mn-cs"/>
              </a:rPr>
              <a:pPr defTabSz="685800">
                <a:buClrTx/>
                <a:defRPr/>
              </a:pPr>
              <a:t>14</a:t>
            </a:fld>
            <a:endParaRPr lang="en-US" kern="1200">
              <a:solidFill>
                <a:prstClr val="black">
                  <a:tint val="75000"/>
                </a:prstClr>
              </a:solidFill>
              <a:latin typeface="Calibri"/>
              <a:ea typeface="+mn-ea"/>
              <a:cs typeface="+mn-cs"/>
            </a:endParaRPr>
          </a:p>
        </p:txBody>
      </p:sp>
      <p:sp>
        <p:nvSpPr>
          <p:cNvPr id="19460" name="Title 1"/>
          <p:cNvSpPr>
            <a:spLocks noGrp="1"/>
          </p:cNvSpPr>
          <p:nvPr>
            <p:ph type="title"/>
          </p:nvPr>
        </p:nvSpPr>
        <p:spPr>
          <a:xfrm>
            <a:off x="1314450" y="205979"/>
            <a:ext cx="6457950" cy="857250"/>
          </a:xfrm>
        </p:spPr>
        <p:txBody>
          <a:bodyPr/>
          <a:lstStyle/>
          <a:p>
            <a:r>
              <a:rPr lang="en-US" sz="2400" dirty="0"/>
              <a:t>Geographic Coordinate System – a common reference used to map things on Earth.</a:t>
            </a:r>
          </a:p>
        </p:txBody>
      </p:sp>
      <p:sp>
        <p:nvSpPr>
          <p:cNvPr id="6" name="Line 25"/>
          <p:cNvSpPr>
            <a:spLocks noChangeShapeType="1"/>
          </p:cNvSpPr>
          <p:nvPr/>
        </p:nvSpPr>
        <p:spPr bwMode="auto">
          <a:xfrm>
            <a:off x="4457700" y="1600200"/>
            <a:ext cx="228600" cy="857250"/>
          </a:xfrm>
          <a:prstGeom prst="line">
            <a:avLst/>
          </a:prstGeom>
          <a:noFill/>
          <a:ln w="31750">
            <a:solidFill>
              <a:srgbClr val="FF0000"/>
            </a:solidFill>
            <a:round/>
            <a:headEnd/>
            <a:tailEnd type="triangle" w="lg" len="lg"/>
          </a:ln>
          <a:effectLst>
            <a:prstShdw prst="shdw17" dist="28398" dir="1593903">
              <a:schemeClr val="bg2"/>
            </a:prstShdw>
          </a:effectLst>
        </p:spPr>
        <p:txBody>
          <a:bodyPr anchor="ctr"/>
          <a:lstStyle/>
          <a:p>
            <a:pPr defTabSz="685800">
              <a:buClrTx/>
            </a:pPr>
            <a:endParaRPr lang="en-US" sz="1350" kern="1200">
              <a:solidFill>
                <a:prstClr val="black"/>
              </a:solidFill>
              <a:latin typeface="Calibri"/>
              <a:ea typeface="+mn-ea"/>
              <a:cs typeface="+mn-cs"/>
            </a:endParaRPr>
          </a:p>
        </p:txBody>
      </p:sp>
      <p:sp>
        <p:nvSpPr>
          <p:cNvPr id="7" name="Line 26"/>
          <p:cNvSpPr>
            <a:spLocks noChangeShapeType="1"/>
          </p:cNvSpPr>
          <p:nvPr/>
        </p:nvSpPr>
        <p:spPr bwMode="auto">
          <a:xfrm flipH="1">
            <a:off x="5029200" y="1600200"/>
            <a:ext cx="228600" cy="1085850"/>
          </a:xfrm>
          <a:prstGeom prst="line">
            <a:avLst/>
          </a:prstGeom>
          <a:noFill/>
          <a:ln w="31750">
            <a:solidFill>
              <a:srgbClr val="FF0000"/>
            </a:solidFill>
            <a:round/>
            <a:headEnd/>
            <a:tailEnd type="triangle" w="lg" len="lg"/>
          </a:ln>
          <a:effectLst>
            <a:prstShdw prst="shdw17" dist="28398" dir="1593903">
              <a:schemeClr val="bg2"/>
            </a:prstShdw>
          </a:effectLst>
        </p:spPr>
        <p:txBody>
          <a:bodyPr anchor="ctr"/>
          <a:lstStyle/>
          <a:p>
            <a:pPr defTabSz="685800">
              <a:buClrTx/>
            </a:pPr>
            <a:endParaRPr lang="en-US" sz="1350" kern="1200">
              <a:solidFill>
                <a:prstClr val="black"/>
              </a:solidFill>
              <a:latin typeface="Calibri"/>
              <a:ea typeface="+mn-ea"/>
              <a:cs typeface="+mn-cs"/>
            </a:endParaRPr>
          </a:p>
        </p:txBody>
      </p:sp>
      <p:sp>
        <p:nvSpPr>
          <p:cNvPr id="9" name="Rectangle 8"/>
          <p:cNvSpPr>
            <a:spLocks noChangeArrowheads="1"/>
          </p:cNvSpPr>
          <p:nvPr/>
        </p:nvSpPr>
        <p:spPr bwMode="auto">
          <a:xfrm>
            <a:off x="5372101" y="1971675"/>
            <a:ext cx="2292150" cy="1708160"/>
          </a:xfrm>
          <a:prstGeom prst="rect">
            <a:avLst/>
          </a:prstGeom>
          <a:noFill/>
          <a:ln w="9525" algn="ctr">
            <a:noFill/>
            <a:miter lim="800000"/>
            <a:headEnd/>
            <a:tailEnd/>
          </a:ln>
          <a:effectLst>
            <a:prstShdw prst="shdw17" dist="28398" dir="1593903">
              <a:schemeClr val="bg2"/>
            </a:prst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en-US" sz="2100" dirty="0" smtClean="0">
                <a:solidFill>
                  <a:prstClr val="black"/>
                </a:solidFill>
                <a:latin typeface="Calibri"/>
              </a:rPr>
              <a:t>19.0665, 72.871 is the </a:t>
            </a:r>
            <a:r>
              <a:rPr lang="en-US" sz="2100" dirty="0">
                <a:solidFill>
                  <a:prstClr val="black"/>
                </a:solidFill>
                <a:latin typeface="Calibri"/>
              </a:rPr>
              <a:t>latitude, longitude of </a:t>
            </a:r>
            <a:r>
              <a:rPr lang="en-US" sz="2100" dirty="0" err="1">
                <a:solidFill>
                  <a:prstClr val="black"/>
                </a:solidFill>
                <a:latin typeface="Calibri"/>
                <a:sym typeface="Times New Roman"/>
              </a:rPr>
              <a:t>Dhirubhai</a:t>
            </a:r>
            <a:r>
              <a:rPr lang="en-US" sz="2100" dirty="0">
                <a:solidFill>
                  <a:prstClr val="black"/>
                </a:solidFill>
                <a:latin typeface="Calibri"/>
                <a:sym typeface="Times New Roman"/>
              </a:rPr>
              <a:t> </a:t>
            </a:r>
            <a:r>
              <a:rPr lang="en-US" sz="2100" dirty="0" err="1" smtClean="0">
                <a:solidFill>
                  <a:prstClr val="black"/>
                </a:solidFill>
                <a:latin typeface="Calibri"/>
                <a:sym typeface="Times New Roman"/>
              </a:rPr>
              <a:t>Ambani</a:t>
            </a:r>
            <a:endParaRPr lang="en-US" sz="2100" dirty="0" smtClean="0">
              <a:solidFill>
                <a:prstClr val="black"/>
              </a:solidFill>
              <a:latin typeface="Calibri"/>
              <a:sym typeface="Times New Roman"/>
            </a:endParaRPr>
          </a:p>
          <a:p>
            <a:pPr defTabSz="685800">
              <a:buClrTx/>
            </a:pPr>
            <a:r>
              <a:rPr lang="en-US" sz="2100" dirty="0" smtClean="0">
                <a:solidFill>
                  <a:prstClr val="black"/>
                </a:solidFill>
                <a:latin typeface="Calibri"/>
                <a:sym typeface="Times New Roman"/>
              </a:rPr>
              <a:t>School!</a:t>
            </a:r>
            <a:endParaRPr lang="en-US" sz="2100" dirty="0">
              <a:solidFill>
                <a:prstClr val="black"/>
              </a:solidFill>
              <a:latin typeface="Calibri"/>
            </a:endParaRPr>
          </a:p>
        </p:txBody>
      </p:sp>
      <p:pic>
        <p:nvPicPr>
          <p:cNvPr id="10" name="Picture 16"/>
          <p:cNvPicPr>
            <a:picLocks noChangeAspect="1" noChangeArrowheads="1"/>
          </p:cNvPicPr>
          <p:nvPr/>
        </p:nvPicPr>
        <p:blipFill>
          <a:blip r:embed="rId3" cstate="print"/>
          <a:srcRect/>
          <a:stretch>
            <a:fillRect/>
          </a:stretch>
        </p:blipFill>
        <p:spPr bwMode="auto">
          <a:xfrm>
            <a:off x="1045029" y="1663922"/>
            <a:ext cx="2228850" cy="2165747"/>
          </a:xfrm>
          <a:prstGeom prst="rect">
            <a:avLst/>
          </a:prstGeom>
          <a:noFill/>
          <a:ln w="9525" algn="ctr">
            <a:noFill/>
            <a:miter lim="800000"/>
            <a:headEnd/>
            <a:tailEnd/>
          </a:ln>
        </p:spPr>
      </p:pic>
    </p:spTree>
    <p:extLst>
      <p:ext uri="{BB962C8B-B14F-4D97-AF65-F5344CB8AC3E}">
        <p14:creationId xmlns:p14="http://schemas.microsoft.com/office/powerpoint/2010/main" val="3526284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978"/>
            <a:ext cx="10320162" cy="493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09600" y="342900"/>
            <a:ext cx="1162050" cy="29177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984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656" y="190500"/>
            <a:ext cx="7219950" cy="4762500"/>
          </a:xfrm>
          <a:prstGeom prst="rect">
            <a:avLst/>
          </a:prstGeom>
        </p:spPr>
      </p:pic>
      <p:cxnSp>
        <p:nvCxnSpPr>
          <p:cNvPr id="606" name="Google Shape;606;p105"/>
          <p:cNvCxnSpPr/>
          <p:nvPr/>
        </p:nvCxnSpPr>
        <p:spPr>
          <a:xfrm flipH="1" flipV="1">
            <a:off x="6220326" y="2863516"/>
            <a:ext cx="1287379" cy="48126"/>
          </a:xfrm>
          <a:prstGeom prst="straightConnector1">
            <a:avLst/>
          </a:prstGeom>
          <a:noFill/>
          <a:ln w="28575" cap="flat" cmpd="sng">
            <a:solidFill>
              <a:srgbClr val="CC0000"/>
            </a:solidFill>
            <a:prstDash val="solid"/>
            <a:round/>
            <a:headEnd type="none" w="med" len="med"/>
            <a:tailEnd type="arrow" w="lg" len="med"/>
          </a:ln>
        </p:spPr>
      </p:cxnSp>
      <p:sp>
        <p:nvSpPr>
          <p:cNvPr id="607" name="Google Shape;607;p105"/>
          <p:cNvSpPr txBox="1"/>
          <p:nvPr/>
        </p:nvSpPr>
        <p:spPr>
          <a:xfrm>
            <a:off x="7279606" y="2117558"/>
            <a:ext cx="1744072" cy="21295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FF0000"/>
                </a:solidFill>
                <a:latin typeface="Calibri" panose="020F0502020204030204" pitchFamily="34" charset="0"/>
                <a:cs typeface="Calibri" panose="020F0502020204030204" pitchFamily="34" charset="0"/>
              </a:rPr>
              <a:t>Paul’s current location:</a:t>
            </a:r>
            <a:endParaRPr sz="1800" dirty="0">
              <a:solidFill>
                <a:srgbClr val="FF0000"/>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1800" dirty="0" smtClean="0">
              <a:solidFill>
                <a:srgbClr val="FF0000"/>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800" dirty="0" smtClean="0">
                <a:solidFill>
                  <a:srgbClr val="FF0000"/>
                </a:solidFill>
                <a:latin typeface="Calibri" panose="020F0502020204030204" pitchFamily="34" charset="0"/>
                <a:cs typeface="Calibri" panose="020F0502020204030204" pitchFamily="34" charset="0"/>
              </a:rPr>
              <a:t>On the banks</a:t>
            </a:r>
          </a:p>
          <a:p>
            <a:pPr marL="0" lvl="0" indent="0" algn="l" rtl="0">
              <a:spcBef>
                <a:spcPts val="0"/>
              </a:spcBef>
              <a:spcAft>
                <a:spcPts val="0"/>
              </a:spcAft>
              <a:buNone/>
            </a:pPr>
            <a:r>
              <a:rPr lang="en-US" sz="1800" dirty="0" smtClean="0">
                <a:solidFill>
                  <a:srgbClr val="FF0000"/>
                </a:solidFill>
                <a:latin typeface="Calibri" panose="020F0502020204030204" pitchFamily="34" charset="0"/>
                <a:cs typeface="Calibri" panose="020F0502020204030204" pitchFamily="34" charset="0"/>
              </a:rPr>
              <a:t>of the Ganges, approaching</a:t>
            </a:r>
          </a:p>
          <a:p>
            <a:pPr marL="0" lvl="0" indent="0" algn="l" rtl="0">
              <a:spcBef>
                <a:spcPts val="0"/>
              </a:spcBef>
              <a:spcAft>
                <a:spcPts val="0"/>
              </a:spcAft>
              <a:buNone/>
            </a:pPr>
            <a:r>
              <a:rPr lang="en-US" sz="1800" dirty="0" smtClean="0">
                <a:solidFill>
                  <a:srgbClr val="FF0000"/>
                </a:solidFill>
                <a:latin typeface="Calibri" panose="020F0502020204030204" pitchFamily="34" charset="0"/>
                <a:cs typeface="Calibri" panose="020F0502020204030204" pitchFamily="34" charset="0"/>
              </a:rPr>
              <a:t>Varanasi.</a:t>
            </a:r>
            <a:endParaRPr sz="1800" dirty="0">
              <a:solidFill>
                <a:srgbClr val="FF0000"/>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61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3" name="Freeform 2"/>
          <p:cNvSpPr/>
          <p:nvPr/>
        </p:nvSpPr>
        <p:spPr>
          <a:xfrm>
            <a:off x="7181123" y="2216889"/>
            <a:ext cx="563447" cy="844364"/>
          </a:xfrm>
          <a:custGeom>
            <a:avLst/>
            <a:gdLst>
              <a:gd name="connsiteX0" fmla="*/ 38661 w 563447"/>
              <a:gd name="connsiteY0" fmla="*/ 0 h 818984"/>
              <a:gd name="connsiteX1" fmla="*/ 46613 w 563447"/>
              <a:gd name="connsiteY1" fmla="*/ 39756 h 818984"/>
              <a:gd name="connsiteX2" fmla="*/ 126126 w 563447"/>
              <a:gd name="connsiteY2" fmla="*/ 71562 h 818984"/>
              <a:gd name="connsiteX3" fmla="*/ 94320 w 563447"/>
              <a:gd name="connsiteY3" fmla="*/ 166977 h 818984"/>
              <a:gd name="connsiteX4" fmla="*/ 62515 w 563447"/>
              <a:gd name="connsiteY4" fmla="*/ 214685 h 818984"/>
              <a:gd name="connsiteX5" fmla="*/ 54564 w 563447"/>
              <a:gd name="connsiteY5" fmla="*/ 238539 h 818984"/>
              <a:gd name="connsiteX6" fmla="*/ 38661 w 563447"/>
              <a:gd name="connsiteY6" fmla="*/ 302149 h 818984"/>
              <a:gd name="connsiteX7" fmla="*/ 14807 w 563447"/>
              <a:gd name="connsiteY7" fmla="*/ 318052 h 818984"/>
              <a:gd name="connsiteX8" fmla="*/ 14807 w 563447"/>
              <a:gd name="connsiteY8" fmla="*/ 516835 h 818984"/>
              <a:gd name="connsiteX9" fmla="*/ 46613 w 563447"/>
              <a:gd name="connsiteY9" fmla="*/ 564542 h 818984"/>
              <a:gd name="connsiteX10" fmla="*/ 70467 w 563447"/>
              <a:gd name="connsiteY10" fmla="*/ 580445 h 818984"/>
              <a:gd name="connsiteX11" fmla="*/ 86369 w 563447"/>
              <a:gd name="connsiteY11" fmla="*/ 628153 h 818984"/>
              <a:gd name="connsiteX12" fmla="*/ 134077 w 563447"/>
              <a:gd name="connsiteY12" fmla="*/ 659958 h 818984"/>
              <a:gd name="connsiteX13" fmla="*/ 149980 w 563447"/>
              <a:gd name="connsiteY13" fmla="*/ 683812 h 818984"/>
              <a:gd name="connsiteX14" fmla="*/ 173834 w 563447"/>
              <a:gd name="connsiteY14" fmla="*/ 707666 h 818984"/>
              <a:gd name="connsiteX15" fmla="*/ 181785 w 563447"/>
              <a:gd name="connsiteY15" fmla="*/ 731520 h 818984"/>
              <a:gd name="connsiteX16" fmla="*/ 285152 w 563447"/>
              <a:gd name="connsiteY16" fmla="*/ 763325 h 818984"/>
              <a:gd name="connsiteX17" fmla="*/ 316957 w 563447"/>
              <a:gd name="connsiteY17" fmla="*/ 771276 h 818984"/>
              <a:gd name="connsiteX18" fmla="*/ 372616 w 563447"/>
              <a:gd name="connsiteY18" fmla="*/ 787179 h 818984"/>
              <a:gd name="connsiteX19" fmla="*/ 515740 w 563447"/>
              <a:gd name="connsiteY19" fmla="*/ 795130 h 818984"/>
              <a:gd name="connsiteX20" fmla="*/ 539594 w 563447"/>
              <a:gd name="connsiteY20" fmla="*/ 811033 h 818984"/>
              <a:gd name="connsiteX21" fmla="*/ 563447 w 563447"/>
              <a:gd name="connsiteY21" fmla="*/ 818984 h 8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447" h="818984">
                <a:moveTo>
                  <a:pt x="38661" y="0"/>
                </a:moveTo>
                <a:cubicBezTo>
                  <a:pt x="41312" y="13252"/>
                  <a:pt x="35024" y="32803"/>
                  <a:pt x="46613" y="39756"/>
                </a:cubicBezTo>
                <a:cubicBezTo>
                  <a:pt x="142780" y="97456"/>
                  <a:pt x="104900" y="7889"/>
                  <a:pt x="126126" y="71562"/>
                </a:cubicBezTo>
                <a:cubicBezTo>
                  <a:pt x="110326" y="229548"/>
                  <a:pt x="142812" y="111558"/>
                  <a:pt x="94320" y="166977"/>
                </a:cubicBezTo>
                <a:cubicBezTo>
                  <a:pt x="81734" y="181361"/>
                  <a:pt x="62515" y="214685"/>
                  <a:pt x="62515" y="214685"/>
                </a:cubicBezTo>
                <a:cubicBezTo>
                  <a:pt x="59865" y="222636"/>
                  <a:pt x="56769" y="230453"/>
                  <a:pt x="54564" y="238539"/>
                </a:cubicBezTo>
                <a:cubicBezTo>
                  <a:pt x="48813" y="259625"/>
                  <a:pt x="48435" y="282601"/>
                  <a:pt x="38661" y="302149"/>
                </a:cubicBezTo>
                <a:cubicBezTo>
                  <a:pt x="34387" y="310696"/>
                  <a:pt x="22758" y="312751"/>
                  <a:pt x="14807" y="318052"/>
                </a:cubicBezTo>
                <a:cubicBezTo>
                  <a:pt x="-10985" y="395431"/>
                  <a:pt x="2183" y="346412"/>
                  <a:pt x="14807" y="516835"/>
                </a:cubicBezTo>
                <a:cubicBezTo>
                  <a:pt x="18208" y="562745"/>
                  <a:pt x="13780" y="553598"/>
                  <a:pt x="46613" y="564542"/>
                </a:cubicBezTo>
                <a:cubicBezTo>
                  <a:pt x="54564" y="569843"/>
                  <a:pt x="65402" y="572341"/>
                  <a:pt x="70467" y="580445"/>
                </a:cubicBezTo>
                <a:cubicBezTo>
                  <a:pt x="79351" y="594660"/>
                  <a:pt x="72421" y="618855"/>
                  <a:pt x="86369" y="628153"/>
                </a:cubicBezTo>
                <a:lnTo>
                  <a:pt x="134077" y="659958"/>
                </a:lnTo>
                <a:cubicBezTo>
                  <a:pt x="139378" y="667909"/>
                  <a:pt x="143862" y="676471"/>
                  <a:pt x="149980" y="683812"/>
                </a:cubicBezTo>
                <a:cubicBezTo>
                  <a:pt x="157179" y="692451"/>
                  <a:pt x="167597" y="698310"/>
                  <a:pt x="173834" y="707666"/>
                </a:cubicBezTo>
                <a:cubicBezTo>
                  <a:pt x="178483" y="714640"/>
                  <a:pt x="176549" y="724975"/>
                  <a:pt x="181785" y="731520"/>
                </a:cubicBezTo>
                <a:cubicBezTo>
                  <a:pt x="202665" y="757620"/>
                  <a:pt x="268292" y="759110"/>
                  <a:pt x="285152" y="763325"/>
                </a:cubicBezTo>
                <a:cubicBezTo>
                  <a:pt x="295754" y="765975"/>
                  <a:pt x="306450" y="768274"/>
                  <a:pt x="316957" y="771276"/>
                </a:cubicBezTo>
                <a:cubicBezTo>
                  <a:pt x="334534" y="776298"/>
                  <a:pt x="354381" y="785521"/>
                  <a:pt x="372616" y="787179"/>
                </a:cubicBezTo>
                <a:cubicBezTo>
                  <a:pt x="420201" y="791505"/>
                  <a:pt x="468032" y="792480"/>
                  <a:pt x="515740" y="795130"/>
                </a:cubicBezTo>
                <a:cubicBezTo>
                  <a:pt x="523691" y="800431"/>
                  <a:pt x="531047" y="806759"/>
                  <a:pt x="539594" y="811033"/>
                </a:cubicBezTo>
                <a:cubicBezTo>
                  <a:pt x="547090" y="814781"/>
                  <a:pt x="563447" y="818984"/>
                  <a:pt x="563447" y="818984"/>
                </a:cubicBezTo>
              </a:path>
            </a:pathLst>
          </a:custGeom>
          <a:noFill/>
          <a:ln w="2159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76066" y="1934570"/>
            <a:ext cx="979227" cy="215444"/>
          </a:xfrm>
          <a:prstGeom prst="rect">
            <a:avLst/>
          </a:prstGeom>
          <a:solidFill>
            <a:srgbClr val="4E4E4E"/>
          </a:solidFill>
        </p:spPr>
        <p:txBody>
          <a:bodyPr wrap="square" rtlCol="0">
            <a:spAutoFit/>
          </a:bodyPr>
          <a:lstStyle/>
          <a:p>
            <a:r>
              <a:rPr lang="en-US" sz="8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India</a:t>
            </a:r>
            <a:endParaRPr lang="en-US"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Freeform 7"/>
          <p:cNvSpPr/>
          <p:nvPr/>
        </p:nvSpPr>
        <p:spPr>
          <a:xfrm>
            <a:off x="1340893" y="2028740"/>
            <a:ext cx="272955" cy="45719"/>
          </a:xfrm>
          <a:custGeom>
            <a:avLst/>
            <a:gdLst>
              <a:gd name="connsiteX0" fmla="*/ 0 w 296839"/>
              <a:gd name="connsiteY0" fmla="*/ 51179 h 54591"/>
              <a:gd name="connsiteX1" fmla="*/ 17060 w 296839"/>
              <a:gd name="connsiteY1" fmla="*/ 23884 h 54591"/>
              <a:gd name="connsiteX2" fmla="*/ 44355 w 296839"/>
              <a:gd name="connsiteY2" fmla="*/ 27296 h 54591"/>
              <a:gd name="connsiteX3" fmla="*/ 54591 w 296839"/>
              <a:gd name="connsiteY3" fmla="*/ 30708 h 54591"/>
              <a:gd name="connsiteX4" fmla="*/ 64827 w 296839"/>
              <a:gd name="connsiteY4" fmla="*/ 37531 h 54591"/>
              <a:gd name="connsiteX5" fmla="*/ 75063 w 296839"/>
              <a:gd name="connsiteY5" fmla="*/ 27296 h 54591"/>
              <a:gd name="connsiteX6" fmla="*/ 78474 w 296839"/>
              <a:gd name="connsiteY6" fmla="*/ 13648 h 54591"/>
              <a:gd name="connsiteX7" fmla="*/ 81886 w 296839"/>
              <a:gd name="connsiteY7" fmla="*/ 3412 h 54591"/>
              <a:gd name="connsiteX8" fmla="*/ 95534 w 296839"/>
              <a:gd name="connsiteY8" fmla="*/ 0 h 54591"/>
              <a:gd name="connsiteX9" fmla="*/ 119418 w 296839"/>
              <a:gd name="connsiteY9" fmla="*/ 3412 h 54591"/>
              <a:gd name="connsiteX10" fmla="*/ 133066 w 296839"/>
              <a:gd name="connsiteY10" fmla="*/ 20472 h 54591"/>
              <a:gd name="connsiteX11" fmla="*/ 139889 w 296839"/>
              <a:gd name="connsiteY11" fmla="*/ 44355 h 54591"/>
              <a:gd name="connsiteX12" fmla="*/ 146713 w 296839"/>
              <a:gd name="connsiteY12" fmla="*/ 54591 h 54591"/>
              <a:gd name="connsiteX13" fmla="*/ 163773 w 296839"/>
              <a:gd name="connsiteY13" fmla="*/ 51179 h 54591"/>
              <a:gd name="connsiteX14" fmla="*/ 170597 w 296839"/>
              <a:gd name="connsiteY14" fmla="*/ 40943 h 54591"/>
              <a:gd name="connsiteX15" fmla="*/ 180833 w 296839"/>
              <a:gd name="connsiteY15" fmla="*/ 37531 h 54591"/>
              <a:gd name="connsiteX16" fmla="*/ 194480 w 296839"/>
              <a:gd name="connsiteY16" fmla="*/ 40943 h 54591"/>
              <a:gd name="connsiteX17" fmla="*/ 208128 w 296839"/>
              <a:gd name="connsiteY17" fmla="*/ 47767 h 54591"/>
              <a:gd name="connsiteX18" fmla="*/ 218364 w 296839"/>
              <a:gd name="connsiteY18" fmla="*/ 51179 h 54591"/>
              <a:gd name="connsiteX19" fmla="*/ 225188 w 296839"/>
              <a:gd name="connsiteY19" fmla="*/ 40943 h 54591"/>
              <a:gd name="connsiteX20" fmla="*/ 252483 w 296839"/>
              <a:gd name="connsiteY20" fmla="*/ 40943 h 54591"/>
              <a:gd name="connsiteX21" fmla="*/ 296839 w 296839"/>
              <a:gd name="connsiteY21" fmla="*/ 44355 h 5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6839" h="54591">
                <a:moveTo>
                  <a:pt x="0" y="51179"/>
                </a:moveTo>
                <a:cubicBezTo>
                  <a:pt x="2090" y="45953"/>
                  <a:pt x="7635" y="25598"/>
                  <a:pt x="17060" y="23884"/>
                </a:cubicBezTo>
                <a:cubicBezTo>
                  <a:pt x="26081" y="22244"/>
                  <a:pt x="35257" y="26159"/>
                  <a:pt x="44355" y="27296"/>
                </a:cubicBezTo>
                <a:cubicBezTo>
                  <a:pt x="47767" y="28433"/>
                  <a:pt x="51374" y="29100"/>
                  <a:pt x="54591" y="30708"/>
                </a:cubicBezTo>
                <a:cubicBezTo>
                  <a:pt x="58259" y="32542"/>
                  <a:pt x="60782" y="38205"/>
                  <a:pt x="64827" y="37531"/>
                </a:cubicBezTo>
                <a:cubicBezTo>
                  <a:pt x="69586" y="36738"/>
                  <a:pt x="71651" y="30708"/>
                  <a:pt x="75063" y="27296"/>
                </a:cubicBezTo>
                <a:cubicBezTo>
                  <a:pt x="76200" y="22747"/>
                  <a:pt x="77186" y="18157"/>
                  <a:pt x="78474" y="13648"/>
                </a:cubicBezTo>
                <a:cubicBezTo>
                  <a:pt x="79462" y="10190"/>
                  <a:pt x="79078" y="5659"/>
                  <a:pt x="81886" y="3412"/>
                </a:cubicBezTo>
                <a:cubicBezTo>
                  <a:pt x="85548" y="483"/>
                  <a:pt x="90985" y="1137"/>
                  <a:pt x="95534" y="0"/>
                </a:cubicBezTo>
                <a:cubicBezTo>
                  <a:pt x="103495" y="1137"/>
                  <a:pt x="111715" y="1101"/>
                  <a:pt x="119418" y="3412"/>
                </a:cubicBezTo>
                <a:cubicBezTo>
                  <a:pt x="130457" y="6724"/>
                  <a:pt x="130277" y="11176"/>
                  <a:pt x="133066" y="20472"/>
                </a:cubicBezTo>
                <a:cubicBezTo>
                  <a:pt x="135445" y="28402"/>
                  <a:pt x="136814" y="36668"/>
                  <a:pt x="139889" y="44355"/>
                </a:cubicBezTo>
                <a:cubicBezTo>
                  <a:pt x="141412" y="48162"/>
                  <a:pt x="144438" y="51179"/>
                  <a:pt x="146713" y="54591"/>
                </a:cubicBezTo>
                <a:cubicBezTo>
                  <a:pt x="152400" y="53454"/>
                  <a:pt x="158738" y="54056"/>
                  <a:pt x="163773" y="51179"/>
                </a:cubicBezTo>
                <a:cubicBezTo>
                  <a:pt x="167333" y="49144"/>
                  <a:pt x="167395" y="43505"/>
                  <a:pt x="170597" y="40943"/>
                </a:cubicBezTo>
                <a:cubicBezTo>
                  <a:pt x="173405" y="38696"/>
                  <a:pt x="177421" y="38668"/>
                  <a:pt x="180833" y="37531"/>
                </a:cubicBezTo>
                <a:cubicBezTo>
                  <a:pt x="185382" y="38668"/>
                  <a:pt x="190090" y="39297"/>
                  <a:pt x="194480" y="40943"/>
                </a:cubicBezTo>
                <a:cubicBezTo>
                  <a:pt x="199242" y="42729"/>
                  <a:pt x="203453" y="45763"/>
                  <a:pt x="208128" y="47767"/>
                </a:cubicBezTo>
                <a:cubicBezTo>
                  <a:pt x="211434" y="49184"/>
                  <a:pt x="214952" y="50042"/>
                  <a:pt x="218364" y="51179"/>
                </a:cubicBezTo>
                <a:cubicBezTo>
                  <a:pt x="220639" y="47767"/>
                  <a:pt x="221986" y="43505"/>
                  <a:pt x="225188" y="40943"/>
                </a:cubicBezTo>
                <a:cubicBezTo>
                  <a:pt x="233969" y="33918"/>
                  <a:pt x="243114" y="39694"/>
                  <a:pt x="252483" y="40943"/>
                </a:cubicBezTo>
                <a:cubicBezTo>
                  <a:pt x="280619" y="44695"/>
                  <a:pt x="277973" y="44355"/>
                  <a:pt x="296839" y="44355"/>
                </a:cubicBezTo>
              </a:path>
            </a:pathLst>
          </a:custGeom>
          <a:noFill/>
          <a:ln w="19050"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1997611" y="352425"/>
            <a:ext cx="4895850" cy="4438650"/>
          </a:xfrm>
          <a:prstGeom prst="rect">
            <a:avLst/>
          </a:prstGeom>
        </p:spPr>
      </p:pic>
      <p:cxnSp>
        <p:nvCxnSpPr>
          <p:cNvPr id="12" name="Elbow Connector 11"/>
          <p:cNvCxnSpPr/>
          <p:nvPr/>
        </p:nvCxnSpPr>
        <p:spPr>
          <a:xfrm rot="10800000" flipV="1">
            <a:off x="6849685" y="1001441"/>
            <a:ext cx="640608" cy="228502"/>
          </a:xfrm>
          <a:prstGeom prst="bentConnector3">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31925" y="847552"/>
            <a:ext cx="1691489" cy="323165"/>
          </a:xfrm>
          <a:prstGeom prst="rect">
            <a:avLst/>
          </a:prstGeom>
          <a:noFill/>
        </p:spPr>
        <p:txBody>
          <a:bodyPr wrap="none" rtlCol="0">
            <a:spAutoFit/>
          </a:bodyPr>
          <a:lstStyle/>
          <a:p>
            <a:r>
              <a:rPr lang="en-US" sz="15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Still counting!</a:t>
            </a:r>
            <a:endParaRPr lang="en-US" sz="15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108"/>
          <p:cNvPicPr preferRelativeResize="0"/>
          <p:nvPr/>
        </p:nvPicPr>
        <p:blipFill>
          <a:blip r:embed="rId3">
            <a:alphaModFix/>
          </a:blip>
          <a:stretch>
            <a:fillRect/>
          </a:stretch>
        </p:blipFill>
        <p:spPr>
          <a:xfrm>
            <a:off x="1447800" y="1508350"/>
            <a:ext cx="6534150" cy="3333750"/>
          </a:xfrm>
          <a:prstGeom prst="rect">
            <a:avLst/>
          </a:prstGeom>
          <a:noFill/>
          <a:ln>
            <a:noFill/>
          </a:ln>
        </p:spPr>
      </p:pic>
      <p:sp>
        <p:nvSpPr>
          <p:cNvPr id="626" name="Google Shape;626;p108"/>
          <p:cNvSpPr txBox="1"/>
          <p:nvPr/>
        </p:nvSpPr>
        <p:spPr>
          <a:xfrm>
            <a:off x="828725" y="441550"/>
            <a:ext cx="71967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t>Goal for today:  For everyone to make a map!  We will use </a:t>
            </a:r>
            <a:r>
              <a:rPr lang="en" sz="2400" b="1"/>
              <a:t>points</a:t>
            </a:r>
            <a:r>
              <a:rPr lang="en" sz="2400"/>
              <a:t>, </a:t>
            </a:r>
            <a:r>
              <a:rPr lang="en" sz="2400" b="1"/>
              <a:t>lines</a:t>
            </a:r>
            <a:r>
              <a:rPr lang="en" sz="2400"/>
              <a:t>, and </a:t>
            </a:r>
            <a:r>
              <a:rPr lang="en" sz="2400" b="1"/>
              <a:t>polygons</a:t>
            </a:r>
            <a:endParaRPr sz="2400" b="1"/>
          </a:p>
          <a:p>
            <a:pPr marL="0" lvl="0" indent="0" algn="ctr" rtl="0">
              <a:spcBef>
                <a:spcPts val="0"/>
              </a:spcBef>
              <a:spcAft>
                <a:spcPts val="0"/>
              </a:spcAft>
              <a:buNone/>
            </a:pPr>
            <a:endParaRPr/>
          </a:p>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09"/>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mapping exercise:</a:t>
            </a:r>
            <a:endParaRPr/>
          </a:p>
        </p:txBody>
      </p:sp>
      <p:pic>
        <p:nvPicPr>
          <p:cNvPr id="2" name="Picture 1"/>
          <p:cNvPicPr>
            <a:picLocks noChangeAspect="1"/>
          </p:cNvPicPr>
          <p:nvPr/>
        </p:nvPicPr>
        <p:blipFill>
          <a:blip r:embed="rId3"/>
          <a:stretch>
            <a:fillRect/>
          </a:stretch>
        </p:blipFill>
        <p:spPr>
          <a:xfrm>
            <a:off x="1524000" y="1063378"/>
            <a:ext cx="6096000" cy="43719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93"/>
          <p:cNvPicPr preferRelativeResize="0"/>
          <p:nvPr/>
        </p:nvPicPr>
        <p:blipFill rotWithShape="1">
          <a:blip r:embed="rId3">
            <a:alphaModFix/>
          </a:blip>
          <a:srcRect/>
          <a:stretch/>
        </p:blipFill>
        <p:spPr>
          <a:xfrm>
            <a:off x="5384701" y="0"/>
            <a:ext cx="3759300" cy="2179200"/>
          </a:xfrm>
          <a:prstGeom prst="rect">
            <a:avLst/>
          </a:prstGeom>
          <a:noFill/>
          <a:ln>
            <a:noFill/>
          </a:ln>
        </p:spPr>
      </p:pic>
      <p:sp>
        <p:nvSpPr>
          <p:cNvPr id="495" name="Google Shape;495;p93"/>
          <p:cNvSpPr txBox="1">
            <a:spLocks noGrp="1"/>
          </p:cNvSpPr>
          <p:nvPr>
            <p:ph type="ctrTitle"/>
          </p:nvPr>
        </p:nvSpPr>
        <p:spPr>
          <a:xfrm>
            <a:off x="-1295400" y="-25800"/>
            <a:ext cx="6447900" cy="110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Me - Jeff Blossom</a:t>
            </a:r>
            <a:endParaRPr sz="3600"/>
          </a:p>
        </p:txBody>
      </p:sp>
      <p:sp>
        <p:nvSpPr>
          <p:cNvPr id="496" name="Google Shape;496;p93"/>
          <p:cNvSpPr txBox="1">
            <a:spLocks noGrp="1"/>
          </p:cNvSpPr>
          <p:nvPr>
            <p:ph type="subTitle" idx="1"/>
          </p:nvPr>
        </p:nvSpPr>
        <p:spPr>
          <a:xfrm>
            <a:off x="292461" y="1071827"/>
            <a:ext cx="5036100" cy="13146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1800" dirty="0" smtClean="0">
                <a:solidFill>
                  <a:schemeClr val="dk1"/>
                </a:solidFill>
              </a:rPr>
              <a:t>Work </a:t>
            </a:r>
            <a:r>
              <a:rPr lang="en" sz="1800" dirty="0">
                <a:solidFill>
                  <a:schemeClr val="dk1"/>
                </a:solidFill>
              </a:rPr>
              <a:t>at the Harvard Center for Geographic </a:t>
            </a:r>
            <a:r>
              <a:rPr lang="en" sz="1800" dirty="0" smtClean="0">
                <a:solidFill>
                  <a:schemeClr val="dk1"/>
                </a:solidFill>
              </a:rPr>
              <a:t>Analysis in Cambridge, Massachusetts, </a:t>
            </a:r>
            <a:r>
              <a:rPr lang="en" sz="1800" dirty="0">
                <a:solidFill>
                  <a:schemeClr val="dk1"/>
                </a:solidFill>
              </a:rPr>
              <a:t>helping professors and students map stuff and analyze geographic data. </a:t>
            </a:r>
            <a:endParaRPr sz="1800" dirty="0">
              <a:solidFill>
                <a:schemeClr val="dk1"/>
              </a:solidFill>
            </a:endParaRPr>
          </a:p>
          <a:p>
            <a:pPr marL="457200" lvl="0" indent="-381000" algn="l" rtl="0">
              <a:spcBef>
                <a:spcPts val="640"/>
              </a:spcBef>
              <a:spcAft>
                <a:spcPts val="0"/>
              </a:spcAft>
              <a:buClr>
                <a:srgbClr val="000000"/>
              </a:buClr>
              <a:buSzPts val="2400"/>
              <a:buChar char="-"/>
            </a:pPr>
            <a:r>
              <a:rPr lang="en" sz="2000" dirty="0">
                <a:solidFill>
                  <a:srgbClr val="000000"/>
                </a:solidFill>
              </a:rPr>
              <a:t>Geographer</a:t>
            </a:r>
            <a:endParaRPr sz="2000" dirty="0">
              <a:solidFill>
                <a:srgbClr val="000000"/>
              </a:solidFill>
            </a:endParaRPr>
          </a:p>
          <a:p>
            <a:pPr marL="457200" lvl="0" indent="-381000" algn="l" rtl="0">
              <a:spcBef>
                <a:spcPts val="0"/>
              </a:spcBef>
              <a:spcAft>
                <a:spcPts val="0"/>
              </a:spcAft>
              <a:buClr>
                <a:srgbClr val="000000"/>
              </a:buClr>
              <a:buSzPts val="2400"/>
              <a:buChar char="-"/>
            </a:pPr>
            <a:r>
              <a:rPr lang="en" sz="2000" dirty="0">
                <a:solidFill>
                  <a:srgbClr val="000000"/>
                </a:solidFill>
              </a:rPr>
              <a:t>Geographic Information Specialist</a:t>
            </a:r>
            <a:endParaRPr sz="2000" dirty="0">
              <a:solidFill>
                <a:srgbClr val="000000"/>
              </a:solidFill>
            </a:endParaRPr>
          </a:p>
          <a:p>
            <a:pPr marL="457200" lvl="0" indent="-381000" algn="l" rtl="0">
              <a:spcBef>
                <a:spcPts val="0"/>
              </a:spcBef>
              <a:spcAft>
                <a:spcPts val="0"/>
              </a:spcAft>
              <a:buClr>
                <a:srgbClr val="000000"/>
              </a:buClr>
              <a:buSzPts val="2400"/>
              <a:buChar char="-"/>
            </a:pPr>
            <a:r>
              <a:rPr lang="en" sz="2000" dirty="0">
                <a:solidFill>
                  <a:srgbClr val="000000"/>
                </a:solidFill>
              </a:rPr>
              <a:t>Cartographer</a:t>
            </a:r>
            <a:endParaRPr sz="2000" dirty="0">
              <a:solidFill>
                <a:srgbClr val="000000"/>
              </a:solidFill>
            </a:endParaRPr>
          </a:p>
          <a:p>
            <a:pPr marL="0" lvl="0" indent="0" algn="l" rtl="0">
              <a:spcBef>
                <a:spcPts val="640"/>
              </a:spcBef>
              <a:spcAft>
                <a:spcPts val="0"/>
              </a:spcAft>
              <a:buNone/>
            </a:pPr>
            <a:endParaRPr sz="2400" dirty="0">
              <a:solidFill>
                <a:srgbClr val="000000"/>
              </a:solidFill>
            </a:endParaRPr>
          </a:p>
        </p:txBody>
      </p:sp>
      <p:pic>
        <p:nvPicPr>
          <p:cNvPr id="497" name="Google Shape;497;p93"/>
          <p:cNvPicPr preferRelativeResize="0"/>
          <p:nvPr/>
        </p:nvPicPr>
        <p:blipFill rotWithShape="1">
          <a:blip r:embed="rId4">
            <a:alphaModFix/>
          </a:blip>
          <a:srcRect l="61910" t="27590" r="1412" b="23158"/>
          <a:stretch/>
        </p:blipFill>
        <p:spPr>
          <a:xfrm>
            <a:off x="3760075" y="39250"/>
            <a:ext cx="1003050" cy="1189524"/>
          </a:xfrm>
          <a:prstGeom prst="rect">
            <a:avLst/>
          </a:prstGeom>
          <a:noFill/>
          <a:ln>
            <a:noFill/>
          </a:ln>
        </p:spPr>
      </p:pic>
      <p:pic>
        <p:nvPicPr>
          <p:cNvPr id="498" name="Google Shape;498;p93" descr="CGA_logo_small"/>
          <p:cNvPicPr preferRelativeResize="0"/>
          <p:nvPr/>
        </p:nvPicPr>
        <p:blipFill rotWithShape="1">
          <a:blip r:embed="rId5">
            <a:alphaModFix/>
          </a:blip>
          <a:srcRect/>
          <a:stretch/>
        </p:blipFill>
        <p:spPr>
          <a:xfrm>
            <a:off x="3168450" y="3277511"/>
            <a:ext cx="1828800" cy="618600"/>
          </a:xfrm>
          <a:prstGeom prst="rect">
            <a:avLst/>
          </a:prstGeom>
          <a:noFill/>
          <a:ln>
            <a:noFill/>
          </a:ln>
        </p:spPr>
      </p:pic>
      <p:pic>
        <p:nvPicPr>
          <p:cNvPr id="499" name="Google Shape;499;p93" descr="Harvard_U_Shield"/>
          <p:cNvPicPr preferRelativeResize="0"/>
          <p:nvPr/>
        </p:nvPicPr>
        <p:blipFill rotWithShape="1">
          <a:blip r:embed="rId6">
            <a:alphaModFix/>
          </a:blip>
          <a:srcRect/>
          <a:stretch/>
        </p:blipFill>
        <p:spPr>
          <a:xfrm>
            <a:off x="5428900" y="0"/>
            <a:ext cx="690300" cy="685800"/>
          </a:xfrm>
          <a:prstGeom prst="rect">
            <a:avLst/>
          </a:prstGeom>
          <a:noFill/>
          <a:ln>
            <a:noFill/>
          </a:ln>
        </p:spPr>
      </p:pic>
      <p:sp>
        <p:nvSpPr>
          <p:cNvPr id="500" name="Google Shape;500;p93"/>
          <p:cNvSpPr txBox="1">
            <a:spLocks noGrp="1"/>
          </p:cNvSpPr>
          <p:nvPr>
            <p:ph type="title" idx="4294967295"/>
          </p:nvPr>
        </p:nvSpPr>
        <p:spPr>
          <a:xfrm>
            <a:off x="4294050" y="1834575"/>
            <a:ext cx="6011100" cy="8574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Font typeface="Calibri"/>
              <a:buNone/>
            </a:pPr>
            <a:r>
              <a:rPr lang="en" sz="1200" b="0" i="0" u="none" strike="noStrike" cap="none">
                <a:solidFill>
                  <a:schemeClr val="dk1"/>
                </a:solidFill>
                <a:latin typeface="Calibri"/>
                <a:ea typeface="Calibri"/>
                <a:cs typeface="Calibri"/>
                <a:sym typeface="Calibri"/>
              </a:rPr>
              <a:t>Harvard University, </a:t>
            </a:r>
            <a:r>
              <a:rPr lang="en" sz="1200"/>
              <a:t>Cambridge, Massachusetts </a:t>
            </a:r>
            <a:endParaRPr sz="1200" b="0" i="0" u="none" strike="noStrike" cap="none">
              <a:solidFill>
                <a:schemeClr val="dk1"/>
              </a:solidFill>
              <a:latin typeface="Calibri"/>
              <a:ea typeface="Calibri"/>
              <a:cs typeface="Calibri"/>
              <a:sym typeface="Calibri"/>
            </a:endParaRPr>
          </a:p>
        </p:txBody>
      </p:sp>
      <p:pic>
        <p:nvPicPr>
          <p:cNvPr id="501" name="Google Shape;501;p93" descr="CGA_office_sm.jpg"/>
          <p:cNvPicPr preferRelativeResize="0"/>
          <p:nvPr/>
        </p:nvPicPr>
        <p:blipFill rotWithShape="1">
          <a:blip r:embed="rId7">
            <a:alphaModFix/>
          </a:blip>
          <a:srcRect/>
          <a:stretch/>
        </p:blipFill>
        <p:spPr>
          <a:xfrm>
            <a:off x="7127095" y="2769978"/>
            <a:ext cx="2016900" cy="2016900"/>
          </a:xfrm>
          <a:prstGeom prst="rect">
            <a:avLst/>
          </a:prstGeom>
          <a:noFill/>
          <a:ln>
            <a:noFill/>
          </a:ln>
        </p:spPr>
      </p:pic>
      <p:pic>
        <p:nvPicPr>
          <p:cNvPr id="502" name="Google Shape;502;p93" descr="CGIS_Building_sm.jpg"/>
          <p:cNvPicPr preferRelativeResize="0"/>
          <p:nvPr/>
        </p:nvPicPr>
        <p:blipFill rotWithShape="1">
          <a:blip r:embed="rId8">
            <a:alphaModFix/>
          </a:blip>
          <a:srcRect/>
          <a:stretch/>
        </p:blipFill>
        <p:spPr>
          <a:xfrm>
            <a:off x="5228701" y="2903600"/>
            <a:ext cx="1835100" cy="1835100"/>
          </a:xfrm>
          <a:prstGeom prst="rect">
            <a:avLst/>
          </a:prstGeom>
          <a:noFill/>
          <a:ln>
            <a:noFill/>
          </a:ln>
        </p:spPr>
      </p:pic>
      <p:sp>
        <p:nvSpPr>
          <p:cNvPr id="503" name="Google Shape;503;p93"/>
          <p:cNvSpPr txBox="1">
            <a:spLocks noGrp="1"/>
          </p:cNvSpPr>
          <p:nvPr>
            <p:ph type="title" idx="4294967295"/>
          </p:nvPr>
        </p:nvSpPr>
        <p:spPr>
          <a:xfrm>
            <a:off x="4082850" y="4438500"/>
            <a:ext cx="6011100" cy="8574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Font typeface="Calibri"/>
              <a:buNone/>
            </a:pPr>
            <a:r>
              <a:rPr lang="en" sz="1200"/>
              <a:t>My building                               My office</a:t>
            </a:r>
            <a:endParaRPr sz="12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10"/>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Summary - a few ways to make maps</a:t>
            </a:r>
            <a:endParaRPr sz="3600"/>
          </a:p>
        </p:txBody>
      </p:sp>
      <p:sp>
        <p:nvSpPr>
          <p:cNvPr id="639" name="Google Shape;639;p110"/>
          <p:cNvSpPr txBox="1">
            <a:spLocks noGrp="1"/>
          </p:cNvSpPr>
          <p:nvPr>
            <p:ph type="body" idx="1"/>
          </p:nvPr>
        </p:nvSpPr>
        <p:spPr>
          <a:xfrm>
            <a:off x="457200" y="1139990"/>
            <a:ext cx="8449200" cy="33945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SzPts val="3200"/>
              <a:buChar char="•"/>
            </a:pPr>
            <a:r>
              <a:rPr lang="en" dirty="0"/>
              <a:t>Using Global Positioning Systems (GPS)</a:t>
            </a:r>
            <a:endParaRPr dirty="0"/>
          </a:p>
          <a:p>
            <a:pPr marL="457200" lvl="0" indent="-431800" algn="l" rtl="0">
              <a:spcBef>
                <a:spcPts val="0"/>
              </a:spcBef>
              <a:spcAft>
                <a:spcPts val="0"/>
              </a:spcAft>
              <a:buSzPts val="3200"/>
              <a:buChar char="•"/>
            </a:pPr>
            <a:r>
              <a:rPr lang="en" dirty="0"/>
              <a:t>A Google search in a My Map</a:t>
            </a:r>
            <a:endParaRPr dirty="0"/>
          </a:p>
          <a:p>
            <a:pPr marL="457200" lvl="0" indent="-431800" algn="l" rtl="0">
              <a:spcBef>
                <a:spcPts val="0"/>
              </a:spcBef>
              <a:spcAft>
                <a:spcPts val="0"/>
              </a:spcAft>
              <a:buSzPts val="3200"/>
              <a:buChar char="•"/>
            </a:pPr>
            <a:r>
              <a:rPr lang="en" dirty="0"/>
              <a:t>Sketching from an existing map</a:t>
            </a:r>
            <a:endParaRPr dirty="0"/>
          </a:p>
          <a:p>
            <a:pPr marL="457200" lvl="0" indent="-431800" algn="l" rtl="0">
              <a:spcBef>
                <a:spcPts val="0"/>
              </a:spcBef>
              <a:spcAft>
                <a:spcPts val="0"/>
              </a:spcAft>
              <a:buSzPts val="3200"/>
              <a:buChar char="•"/>
            </a:pPr>
            <a:r>
              <a:rPr lang="en" dirty="0"/>
              <a:t>Using tables of information </a:t>
            </a:r>
            <a:r>
              <a:rPr lang="en" sz="1800" dirty="0"/>
              <a:t>(see next slide for how to do this)</a:t>
            </a:r>
            <a:endParaRPr sz="1800" dirty="0"/>
          </a:p>
          <a:p>
            <a:pPr marL="342900" lvl="0" indent="-139700" algn="l" rtl="0">
              <a:spcBef>
                <a:spcPts val="640"/>
              </a:spcBef>
              <a:spcAft>
                <a:spcPts val="0"/>
              </a:spcAft>
              <a:buNone/>
            </a:pPr>
            <a:endParaRPr dirty="0"/>
          </a:p>
        </p:txBody>
      </p:sp>
      <p:pic>
        <p:nvPicPr>
          <p:cNvPr id="5" name="Picture 4"/>
          <p:cNvPicPr>
            <a:picLocks noChangeAspect="1"/>
          </p:cNvPicPr>
          <p:nvPr/>
        </p:nvPicPr>
        <p:blipFill>
          <a:blip r:embed="rId3"/>
          <a:stretch>
            <a:fillRect/>
          </a:stretch>
        </p:blipFill>
        <p:spPr>
          <a:xfrm>
            <a:off x="2796817" y="3366384"/>
            <a:ext cx="2771775" cy="1676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11"/>
          <p:cNvSpPr txBox="1">
            <a:spLocks noGrp="1"/>
          </p:cNvSpPr>
          <p:nvPr>
            <p:ph type="ctrTitle"/>
          </p:nvPr>
        </p:nvSpPr>
        <p:spPr>
          <a:xfrm>
            <a:off x="137786" y="207075"/>
            <a:ext cx="9006214" cy="4625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b="1" dirty="0" smtClean="0"/>
              <a:t>Map a list of locations with </a:t>
            </a:r>
            <a:r>
              <a:rPr lang="en" sz="2000" b="1" dirty="0"/>
              <a:t>BatchGeo</a:t>
            </a:r>
            <a:endParaRPr sz="2000" b="1" dirty="0"/>
          </a:p>
          <a:p>
            <a:pPr marL="457200" lvl="0" indent="-355600" algn="l" rtl="0">
              <a:spcBef>
                <a:spcPts val="0"/>
              </a:spcBef>
              <a:spcAft>
                <a:spcPts val="0"/>
              </a:spcAft>
              <a:buSzPts val="2000"/>
              <a:buAutoNum type="arabicPeriod"/>
            </a:pPr>
            <a:r>
              <a:rPr lang="en" sz="2000" dirty="0"/>
              <a:t>On the web, go to: </a:t>
            </a:r>
            <a:r>
              <a:rPr lang="en" sz="2000" dirty="0">
                <a:solidFill>
                  <a:srgbClr val="FFFF00"/>
                </a:solidFill>
              </a:rPr>
              <a:t>drive.google.com</a:t>
            </a:r>
            <a:endParaRPr sz="2000" dirty="0">
              <a:solidFill>
                <a:srgbClr val="FFFF00"/>
              </a:solidFill>
            </a:endParaRPr>
          </a:p>
          <a:p>
            <a:pPr marL="457200" lvl="0" indent="-355600" algn="l" rtl="0">
              <a:spcBef>
                <a:spcPts val="0"/>
              </a:spcBef>
              <a:spcAft>
                <a:spcPts val="0"/>
              </a:spcAft>
              <a:buSzPts val="2000"/>
              <a:buAutoNum type="arabicPeriod"/>
            </a:pPr>
            <a:r>
              <a:rPr lang="en" sz="2000" dirty="0"/>
              <a:t>Click </a:t>
            </a:r>
            <a:r>
              <a:rPr lang="en" sz="2000" dirty="0">
                <a:solidFill>
                  <a:srgbClr val="FFFF00"/>
                </a:solidFill>
              </a:rPr>
              <a:t>NEW</a:t>
            </a:r>
            <a:r>
              <a:rPr lang="en" sz="2000" dirty="0"/>
              <a:t> &gt; Google Sheets</a:t>
            </a:r>
            <a:endParaRPr sz="2000" dirty="0"/>
          </a:p>
          <a:p>
            <a:pPr marL="457200" lvl="0" indent="-355600" algn="l" rtl="0">
              <a:spcBef>
                <a:spcPts val="0"/>
              </a:spcBef>
              <a:spcAft>
                <a:spcPts val="0"/>
              </a:spcAft>
              <a:buSzPts val="2000"/>
              <a:buAutoNum type="arabicPeriod"/>
            </a:pPr>
            <a:r>
              <a:rPr lang="en" sz="2000" dirty="0"/>
              <a:t>Create a list of places you’ve been, and also want to go, like this:</a:t>
            </a: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457200" lvl="0" indent="-355600" algn="l" rtl="0">
              <a:spcBef>
                <a:spcPts val="0"/>
              </a:spcBef>
              <a:spcAft>
                <a:spcPts val="0"/>
              </a:spcAft>
              <a:buSzPts val="2000"/>
              <a:buAutoNum type="arabicPeriod"/>
            </a:pPr>
            <a:r>
              <a:rPr lang="en" sz="2000" dirty="0"/>
              <a:t>Highlight the rows in the list, and click </a:t>
            </a:r>
            <a:r>
              <a:rPr lang="en" sz="2000" dirty="0">
                <a:solidFill>
                  <a:srgbClr val="FFFF00"/>
                </a:solidFill>
              </a:rPr>
              <a:t>Edit </a:t>
            </a:r>
            <a:r>
              <a:rPr lang="en" sz="2000" dirty="0"/>
              <a:t>&gt; </a:t>
            </a:r>
            <a:r>
              <a:rPr lang="en" sz="2000" dirty="0">
                <a:solidFill>
                  <a:srgbClr val="FFFF00"/>
                </a:solidFill>
              </a:rPr>
              <a:t>Copy</a:t>
            </a:r>
            <a:endParaRPr sz="2000" dirty="0">
              <a:solidFill>
                <a:srgbClr val="FFFF00"/>
              </a:solidFill>
            </a:endParaRPr>
          </a:p>
          <a:p>
            <a:pPr marL="457200" lvl="0" indent="-355600" algn="l" rtl="0">
              <a:spcBef>
                <a:spcPts val="0"/>
              </a:spcBef>
              <a:spcAft>
                <a:spcPts val="0"/>
              </a:spcAft>
              <a:buSzPts val="2000"/>
              <a:buAutoNum type="arabicPeriod"/>
            </a:pPr>
            <a:r>
              <a:rPr lang="en" sz="2000" dirty="0"/>
              <a:t>Open a new tab in your web browser, and go to </a:t>
            </a:r>
            <a:r>
              <a:rPr lang="en" sz="2000" dirty="0">
                <a:solidFill>
                  <a:srgbClr val="FFFF00"/>
                </a:solidFill>
              </a:rPr>
              <a:t>batchgeo.com</a:t>
            </a:r>
            <a:endParaRPr sz="2000" dirty="0">
              <a:solidFill>
                <a:srgbClr val="FFFF00"/>
              </a:solidFill>
            </a:endParaRPr>
          </a:p>
          <a:p>
            <a:pPr marL="457200" lvl="0" indent="-355600" algn="l" rtl="0">
              <a:spcBef>
                <a:spcPts val="0"/>
              </a:spcBef>
              <a:spcAft>
                <a:spcPts val="0"/>
              </a:spcAft>
              <a:buSzPts val="2000"/>
              <a:buAutoNum type="arabicPeriod"/>
            </a:pPr>
            <a:r>
              <a:rPr lang="en" sz="2000" dirty="0"/>
              <a:t>Right click and choose </a:t>
            </a:r>
            <a:r>
              <a:rPr lang="en" sz="2000" dirty="0">
                <a:solidFill>
                  <a:srgbClr val="FFFF00"/>
                </a:solidFill>
              </a:rPr>
              <a:t>Paste </a:t>
            </a:r>
            <a:r>
              <a:rPr lang="en" sz="2000" dirty="0"/>
              <a:t>into the box at the top</a:t>
            </a:r>
            <a:endParaRPr sz="2000" dirty="0"/>
          </a:p>
          <a:p>
            <a:pPr marL="457200" lvl="0" indent="-355600" algn="l" rtl="0">
              <a:spcBef>
                <a:spcPts val="0"/>
              </a:spcBef>
              <a:spcAft>
                <a:spcPts val="0"/>
              </a:spcAft>
              <a:buSzPts val="2000"/>
              <a:buAutoNum type="arabicPeriod"/>
            </a:pPr>
            <a:r>
              <a:rPr lang="en" sz="2000" dirty="0"/>
              <a:t>Click the </a:t>
            </a:r>
            <a:r>
              <a:rPr lang="en" sz="2000" dirty="0">
                <a:solidFill>
                  <a:srgbClr val="FFFF00"/>
                </a:solidFill>
              </a:rPr>
              <a:t>Map Now</a:t>
            </a:r>
            <a:r>
              <a:rPr lang="en" sz="2000" dirty="0"/>
              <a:t> button</a:t>
            </a:r>
            <a:r>
              <a:rPr lang="en" sz="2000" dirty="0" smtClean="0"/>
              <a:t>. </a:t>
            </a:r>
            <a:r>
              <a:rPr lang="en" sz="1800" dirty="0" smtClean="0"/>
              <a:t> Enter your </a:t>
            </a:r>
            <a:r>
              <a:rPr lang="en" sz="2000" dirty="0">
                <a:solidFill>
                  <a:srgbClr val="FFFF00"/>
                </a:solidFill>
              </a:rPr>
              <a:t>email</a:t>
            </a:r>
            <a:r>
              <a:rPr lang="en" sz="1800" dirty="0" smtClean="0"/>
              <a:t> and the map will be sent to you.</a:t>
            </a:r>
            <a:endParaRPr sz="2000" dirty="0"/>
          </a:p>
          <a:p>
            <a:pPr marL="0" lvl="0" indent="0" algn="l" rtl="0">
              <a:spcBef>
                <a:spcPts val="0"/>
              </a:spcBef>
              <a:spcAft>
                <a:spcPts val="0"/>
              </a:spcAft>
              <a:buNone/>
            </a:pPr>
            <a:r>
              <a:rPr lang="en" sz="2000" dirty="0"/>
              <a:t>Now your information is mapped!  Explore the interactive map.</a:t>
            </a:r>
            <a:endParaRPr sz="2000" dirty="0"/>
          </a:p>
          <a:p>
            <a:pPr marL="0" lvl="0" indent="0" algn="l" rtl="0">
              <a:spcBef>
                <a:spcPts val="0"/>
              </a:spcBef>
              <a:spcAft>
                <a:spcPts val="0"/>
              </a:spcAft>
              <a:buNone/>
            </a:pPr>
            <a:endParaRPr sz="2000" dirty="0"/>
          </a:p>
        </p:txBody>
      </p:sp>
      <p:pic>
        <p:nvPicPr>
          <p:cNvPr id="2" name="Picture 1"/>
          <p:cNvPicPr>
            <a:picLocks noChangeAspect="1"/>
          </p:cNvPicPr>
          <p:nvPr/>
        </p:nvPicPr>
        <p:blipFill>
          <a:blip r:embed="rId3"/>
          <a:stretch>
            <a:fillRect/>
          </a:stretch>
        </p:blipFill>
        <p:spPr>
          <a:xfrm>
            <a:off x="2772754" y="1645868"/>
            <a:ext cx="2771775" cy="1676400"/>
          </a:xfrm>
          <a:prstGeom prst="rect">
            <a:avLst/>
          </a:prstGeom>
        </p:spPr>
      </p:pic>
    </p:spTree>
    <p:extLst>
      <p:ext uri="{BB962C8B-B14F-4D97-AF65-F5344CB8AC3E}">
        <p14:creationId xmlns:p14="http://schemas.microsoft.com/office/powerpoint/2010/main" val="2303027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12"/>
          <p:cNvSpPr txBox="1">
            <a:spLocks noGrp="1"/>
          </p:cNvSpPr>
          <p:nvPr>
            <p:ph type="ctrTitle"/>
          </p:nvPr>
        </p:nvSpPr>
        <p:spPr>
          <a:xfrm>
            <a:off x="0" y="637673"/>
            <a:ext cx="9040749" cy="42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smtClean="0">
                <a:latin typeface="Calibri" panose="020F0502020204030204" pitchFamily="34" charset="0"/>
                <a:cs typeface="Calibri" panose="020F0502020204030204" pitchFamily="34" charset="0"/>
              </a:rPr>
              <a:t>Conclusion:  Maps can help explain so many things.  Make and use them for your studies and every day life!</a:t>
            </a:r>
            <a:endParaRPr sz="1800" dirty="0">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sz="3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13"/>
          <p:cNvSpPr txBox="1">
            <a:spLocks noGrp="1"/>
          </p:cNvSpPr>
          <p:nvPr>
            <p:ph type="subTitle" idx="1"/>
          </p:nvPr>
        </p:nvSpPr>
        <p:spPr>
          <a:xfrm>
            <a:off x="166925" y="106600"/>
            <a:ext cx="8665500" cy="503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u="sng" dirty="0">
                <a:solidFill>
                  <a:schemeClr val="hlink"/>
                </a:solidFill>
                <a:hlinkClick r:id="rId3"/>
              </a:rPr>
              <a:t>The Out of Eden Walk</a:t>
            </a:r>
            <a:r>
              <a:rPr lang="en" sz="2400" dirty="0"/>
              <a:t> main website</a:t>
            </a: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r>
              <a:rPr lang="en" sz="2400" dirty="0"/>
              <a:t>Paul Salopek’s </a:t>
            </a:r>
            <a:r>
              <a:rPr lang="en" sz="2400" u="sng" dirty="0">
                <a:solidFill>
                  <a:schemeClr val="hlink"/>
                </a:solidFill>
                <a:hlinkClick r:id="rId4"/>
              </a:rPr>
              <a:t>Completed Route</a:t>
            </a:r>
            <a:r>
              <a:rPr lang="en" sz="2400" dirty="0"/>
              <a:t> </a:t>
            </a:r>
            <a:r>
              <a:rPr lang="en" sz="2400" dirty="0" smtClean="0"/>
              <a:t>map</a:t>
            </a:r>
          </a:p>
          <a:p>
            <a:pPr marL="0" lvl="0" indent="0" algn="ctr" rtl="0">
              <a:spcBef>
                <a:spcPts val="0"/>
              </a:spcBef>
              <a:spcAft>
                <a:spcPts val="0"/>
              </a:spcAft>
              <a:buNone/>
            </a:pPr>
            <a:endParaRPr lang="en" sz="2400" dirty="0"/>
          </a:p>
          <a:p>
            <a:pPr marL="0" lvl="0" indent="0" algn="ctr" rtl="0">
              <a:spcBef>
                <a:spcPts val="0"/>
              </a:spcBef>
              <a:spcAft>
                <a:spcPts val="0"/>
              </a:spcAft>
              <a:buNone/>
            </a:pPr>
            <a:r>
              <a:rPr lang="en" sz="2400" dirty="0" smtClean="0"/>
              <a:t>Essays on mapping by Jeff:</a:t>
            </a:r>
          </a:p>
          <a:p>
            <a:pPr marL="0" lvl="0" indent="0" algn="ctr" rtl="0">
              <a:spcBef>
                <a:spcPts val="0"/>
              </a:spcBef>
              <a:spcAft>
                <a:spcPts val="0"/>
              </a:spcAft>
              <a:buNone/>
            </a:pPr>
            <a:r>
              <a:rPr lang="en" sz="2400" dirty="0" smtClean="0">
                <a:hlinkClick r:id="rId5"/>
              </a:rPr>
              <a:t>An Atlas of Thinking: Mapping by Middle School Students</a:t>
            </a:r>
            <a:endParaRPr sz="2400" dirty="0"/>
          </a:p>
          <a:p>
            <a:pPr marL="0" lvl="0" indent="0" algn="ctr" rtl="0">
              <a:spcBef>
                <a:spcPts val="0"/>
              </a:spcBef>
              <a:spcAft>
                <a:spcPts val="0"/>
              </a:spcAft>
              <a:buNone/>
            </a:pPr>
            <a:r>
              <a:rPr lang="en" sz="2400" u="sng" dirty="0">
                <a:solidFill>
                  <a:schemeClr val="hlink"/>
                </a:solidFill>
                <a:hlinkClick r:id="rId6"/>
              </a:rPr>
              <a:t>Mapping 10 Million </a:t>
            </a:r>
            <a:r>
              <a:rPr lang="en" sz="2400" u="sng" dirty="0" smtClean="0">
                <a:solidFill>
                  <a:schemeClr val="hlink"/>
                </a:solidFill>
                <a:hlinkClick r:id="rId6"/>
              </a:rPr>
              <a:t>Footsteps</a:t>
            </a:r>
            <a:endParaRPr lang="en" sz="2400" u="sng" dirty="0" smtClean="0">
              <a:solidFill>
                <a:schemeClr val="hlink"/>
              </a:solidFill>
            </a:endParaRPr>
          </a:p>
          <a:p>
            <a:pPr marL="0" lvl="0" indent="0" algn="ctr" rtl="0">
              <a:spcBef>
                <a:spcPts val="0"/>
              </a:spcBef>
              <a:spcAft>
                <a:spcPts val="0"/>
              </a:spcAft>
              <a:buNone/>
            </a:pPr>
            <a:r>
              <a:rPr lang="en" sz="2400" u="sng" dirty="0" smtClean="0">
                <a:solidFill>
                  <a:schemeClr val="hlink"/>
                </a:solidFill>
                <a:hlinkClick r:id="rId7"/>
              </a:rPr>
              <a:t>Compass Bearings: Mapping Ancient Seabeds</a:t>
            </a:r>
            <a:endParaRPr lang="en" sz="2400" u="sng" dirty="0" smtClean="0">
              <a:solidFill>
                <a:schemeClr val="hlink"/>
              </a:solidFill>
            </a:endParaRPr>
          </a:p>
          <a:p>
            <a:pPr marL="0" lvl="0" indent="0" algn="ctr" rtl="0">
              <a:spcBef>
                <a:spcPts val="0"/>
              </a:spcBef>
              <a:spcAft>
                <a:spcPts val="0"/>
              </a:spcAft>
              <a:buNone/>
            </a:pPr>
            <a:endParaRPr sz="2400" dirty="0"/>
          </a:p>
          <a:p>
            <a:pPr marL="0" lvl="0" indent="0" algn="ctr" rtl="0">
              <a:spcBef>
                <a:spcPts val="0"/>
              </a:spcBef>
              <a:spcAft>
                <a:spcPts val="0"/>
              </a:spcAft>
              <a:buNone/>
            </a:pPr>
            <a:r>
              <a:rPr lang="en" sz="2400" dirty="0"/>
              <a:t>More of </a:t>
            </a:r>
            <a:r>
              <a:rPr lang="en" sz="2400" u="sng" dirty="0">
                <a:solidFill>
                  <a:schemeClr val="hlink"/>
                </a:solidFill>
                <a:hlinkClick r:id="rId8"/>
              </a:rPr>
              <a:t>Jeff’s maps</a:t>
            </a:r>
            <a:r>
              <a:rPr lang="en" sz="2400" dirty="0"/>
              <a:t> for The Out of Eden Walk project</a:t>
            </a: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r>
              <a:rPr lang="en" sz="2400" smtClean="0"/>
              <a:t>More </a:t>
            </a:r>
            <a:r>
              <a:rPr lang="en" sz="2400" u="sng" dirty="0">
                <a:solidFill>
                  <a:schemeClr val="hlink"/>
                </a:solidFill>
                <a:hlinkClick r:id="rId9"/>
              </a:rPr>
              <a:t>mapping projects</a:t>
            </a:r>
            <a:r>
              <a:rPr lang="en" sz="2400" dirty="0">
                <a:hlinkClick r:id="rId9"/>
              </a:rPr>
              <a:t> </a:t>
            </a:r>
            <a:r>
              <a:rPr lang="en" sz="2400" dirty="0"/>
              <a:t>at </a:t>
            </a:r>
            <a:r>
              <a:rPr lang="en" sz="2400" dirty="0">
                <a:hlinkClick r:id="rId10"/>
              </a:rPr>
              <a:t>The Center for Geographic Analysis </a:t>
            </a: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endParaRPr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12"/>
          <p:cNvSpPr txBox="1">
            <a:spLocks noGrp="1"/>
          </p:cNvSpPr>
          <p:nvPr>
            <p:ph type="ctrTitle"/>
          </p:nvPr>
        </p:nvSpPr>
        <p:spPr>
          <a:xfrm>
            <a:off x="0" y="132347"/>
            <a:ext cx="9040749" cy="640715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latin typeface="Calibri" panose="020F0502020204030204" pitchFamily="34" charset="0"/>
                <a:cs typeface="Calibri" panose="020F0502020204030204" pitchFamily="34" charset="0"/>
              </a:rPr>
              <a:t>Goodbye!  Keep on Mapping!</a:t>
            </a:r>
            <a:endParaRPr sz="36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8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800" dirty="0">
                <a:latin typeface="Calibri" panose="020F0502020204030204" pitchFamily="34" charset="0"/>
                <a:cs typeface="Calibri" panose="020F0502020204030204" pitchFamily="34" charset="0"/>
              </a:rPr>
              <a:t>       			</a:t>
            </a:r>
            <a:r>
              <a:rPr lang="en" sz="1800" dirty="0" smtClean="0">
                <a:latin typeface="Calibri" panose="020F0502020204030204" pitchFamily="34" charset="0"/>
                <a:cs typeface="Calibri" panose="020F0502020204030204" pitchFamily="34" charset="0"/>
              </a:rPr>
              <a:t>My </a:t>
            </a:r>
            <a:r>
              <a:rPr lang="en" sz="1800" dirty="0">
                <a:latin typeface="Calibri" panose="020F0502020204030204" pitchFamily="34" charset="0"/>
                <a:cs typeface="Calibri" panose="020F0502020204030204" pitchFamily="34" charset="0"/>
              </a:rPr>
              <a:t>dog, Norman Blossom      </a:t>
            </a:r>
            <a:endParaRPr sz="1800" dirty="0">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sz="3600" dirty="0">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sz="3600" dirty="0">
              <a:latin typeface="Calibri" panose="020F0502020204030204" pitchFamily="34" charset="0"/>
              <a:cs typeface="Calibri" panose="020F0502020204030204" pitchFamily="34" charset="0"/>
            </a:endParaRPr>
          </a:p>
        </p:txBody>
      </p:sp>
      <p:pic>
        <p:nvPicPr>
          <p:cNvPr id="652" name="Google Shape;652;p112"/>
          <p:cNvPicPr preferRelativeResize="0"/>
          <p:nvPr/>
        </p:nvPicPr>
        <p:blipFill rotWithShape="1">
          <a:blip r:embed="rId3">
            <a:alphaModFix/>
          </a:blip>
          <a:srcRect b="1838"/>
          <a:stretch/>
        </p:blipFill>
        <p:spPr>
          <a:xfrm>
            <a:off x="130726" y="1443270"/>
            <a:ext cx="3514974" cy="2924194"/>
          </a:xfrm>
          <a:prstGeom prst="rect">
            <a:avLst/>
          </a:prstGeom>
          <a:noFill/>
          <a:ln>
            <a:noFill/>
          </a:ln>
        </p:spPr>
      </p:pic>
      <p:pic>
        <p:nvPicPr>
          <p:cNvPr id="653" name="Google Shape;653;p112"/>
          <p:cNvPicPr preferRelativeResize="0"/>
          <p:nvPr/>
        </p:nvPicPr>
        <p:blipFill>
          <a:blip r:embed="rId4">
            <a:alphaModFix/>
            <a:extLst>
              <a:ext uri="{BEBA8EAE-BF5A-486C-A8C5-ECC9F3942E4B}">
                <a14:imgProps xmlns:a14="http://schemas.microsoft.com/office/drawing/2010/main">
                  <a14:imgLayer r:embed="rId5">
                    <a14:imgEffect>
                      <a14:brightnessContrast bright="9000"/>
                    </a14:imgEffect>
                  </a14:imgLayer>
                </a14:imgProps>
              </a:ext>
            </a:extLst>
          </a:blip>
          <a:stretch>
            <a:fillRect/>
          </a:stretch>
        </p:blipFill>
        <p:spPr>
          <a:xfrm>
            <a:off x="3780725" y="1443281"/>
            <a:ext cx="5363275" cy="3023025"/>
          </a:xfrm>
          <a:prstGeom prst="rect">
            <a:avLst/>
          </a:prstGeom>
          <a:noFill/>
          <a:ln>
            <a:noFill/>
          </a:ln>
        </p:spPr>
      </p:pic>
    </p:spTree>
    <p:extLst>
      <p:ext uri="{BB962C8B-B14F-4D97-AF65-F5344CB8AC3E}">
        <p14:creationId xmlns:p14="http://schemas.microsoft.com/office/powerpoint/2010/main" val="3840723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94"/>
          <p:cNvSpPr txBox="1">
            <a:spLocks noGrp="1"/>
          </p:cNvSpPr>
          <p:nvPr>
            <p:ph type="ctrTitle"/>
          </p:nvPr>
        </p:nvSpPr>
        <p:spPr>
          <a:xfrm>
            <a:off x="311708" y="46746"/>
            <a:ext cx="8520600" cy="2052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Font typeface="Arial"/>
              <a:buNone/>
            </a:pPr>
            <a:r>
              <a:rPr lang="en" sz="5200" b="0" i="0" u="none" strike="noStrike" cap="none" dirty="0">
                <a:solidFill>
                  <a:schemeClr val="dk1"/>
                </a:solidFill>
                <a:latin typeface="Arial"/>
                <a:ea typeface="Arial"/>
                <a:cs typeface="Arial"/>
                <a:sym typeface="Arial"/>
              </a:rPr>
              <a:t>Cartography</a:t>
            </a:r>
            <a:endParaRPr dirty="0"/>
          </a:p>
        </p:txBody>
      </p:sp>
      <p:sp>
        <p:nvSpPr>
          <p:cNvPr id="509" name="Google Shape;509;p94"/>
          <p:cNvSpPr txBox="1">
            <a:spLocks noGrp="1"/>
          </p:cNvSpPr>
          <p:nvPr>
            <p:ph type="subTitle" idx="1"/>
          </p:nvPr>
        </p:nvSpPr>
        <p:spPr>
          <a:xfrm>
            <a:off x="311700" y="2569425"/>
            <a:ext cx="8520600" cy="792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lt2"/>
              </a:buClr>
              <a:buFont typeface="Arial"/>
              <a:buNone/>
            </a:pPr>
            <a:r>
              <a:rPr lang="en" sz="3600" b="0" i="0" u="none" strike="noStrike" cap="none" dirty="0">
                <a:solidFill>
                  <a:srgbClr val="FFFF00"/>
                </a:solidFill>
                <a:latin typeface="Arial"/>
                <a:ea typeface="Arial"/>
                <a:cs typeface="Arial"/>
                <a:sym typeface="Arial"/>
              </a:rPr>
              <a:t>The creation, production, and study of maps.</a:t>
            </a: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96"/>
          <p:cNvSpPr txBox="1">
            <a:spLocks noGrp="1"/>
          </p:cNvSpPr>
          <p:nvPr>
            <p:ph type="sldNum" idx="12"/>
          </p:nvPr>
        </p:nvSpPr>
        <p:spPr>
          <a:xfrm>
            <a:off x="72390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pic>
        <p:nvPicPr>
          <p:cNvPr id="521" name="Google Shape;521;p96"/>
          <p:cNvPicPr preferRelativeResize="0"/>
          <p:nvPr/>
        </p:nvPicPr>
        <p:blipFill>
          <a:blip r:embed="rId3">
            <a:alphaModFix/>
          </a:blip>
          <a:stretch>
            <a:fillRect/>
          </a:stretch>
        </p:blipFill>
        <p:spPr>
          <a:xfrm>
            <a:off x="408284" y="0"/>
            <a:ext cx="6955832" cy="5143500"/>
          </a:xfrm>
          <a:prstGeom prst="rect">
            <a:avLst/>
          </a:prstGeom>
          <a:noFill/>
          <a:ln>
            <a:noFill/>
          </a:ln>
        </p:spPr>
      </p:pic>
      <p:pic>
        <p:nvPicPr>
          <p:cNvPr id="522" name="Google Shape;522;p96"/>
          <p:cNvPicPr preferRelativeResize="0"/>
          <p:nvPr/>
        </p:nvPicPr>
        <p:blipFill>
          <a:blip r:embed="rId4">
            <a:alphaModFix/>
          </a:blip>
          <a:stretch>
            <a:fillRect/>
          </a:stretch>
        </p:blipFill>
        <p:spPr>
          <a:xfrm>
            <a:off x="6842300" y="2344825"/>
            <a:ext cx="1705050" cy="896525"/>
          </a:xfrm>
          <a:prstGeom prst="rect">
            <a:avLst/>
          </a:prstGeom>
          <a:noFill/>
          <a:ln>
            <a:noFill/>
          </a:ln>
        </p:spPr>
      </p:pic>
      <p:sp>
        <p:nvSpPr>
          <p:cNvPr id="523" name="Google Shape;523;p96"/>
          <p:cNvSpPr txBox="1"/>
          <p:nvPr/>
        </p:nvSpPr>
        <p:spPr>
          <a:xfrm>
            <a:off x="7239000" y="457300"/>
            <a:ext cx="43698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Paul Salopek,</a:t>
            </a:r>
            <a:endParaRPr b="1">
              <a:solidFill>
                <a:srgbClr val="FF0000"/>
              </a:solidFill>
            </a:endParaRPr>
          </a:p>
          <a:p>
            <a:pPr marL="0" lvl="0" indent="0" algn="l" rtl="0">
              <a:spcBef>
                <a:spcPts val="0"/>
              </a:spcBef>
              <a:spcAft>
                <a:spcPts val="0"/>
              </a:spcAft>
              <a:buNone/>
            </a:pPr>
            <a:r>
              <a:rPr lang="en" b="1">
                <a:solidFill>
                  <a:srgbClr val="FF0000"/>
                </a:solidFill>
              </a:rPr>
              <a:t>journalist</a:t>
            </a:r>
            <a:endParaRPr b="1">
              <a:solidFill>
                <a:srgbClr val="FF0000"/>
              </a:solidFill>
            </a:endParaRPr>
          </a:p>
        </p:txBody>
      </p:sp>
      <p:cxnSp>
        <p:nvCxnSpPr>
          <p:cNvPr id="524" name="Google Shape;524;p96"/>
          <p:cNvCxnSpPr>
            <a:stCxn id="523" idx="1"/>
          </p:cNvCxnSpPr>
          <p:nvPr/>
        </p:nvCxnSpPr>
        <p:spPr>
          <a:xfrm flipH="1">
            <a:off x="6346200" y="712150"/>
            <a:ext cx="892800" cy="2562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7150"/>
            <a:ext cx="6844284" cy="5288765"/>
          </a:xfrm>
          <a:prstGeom prst="rect">
            <a:avLst/>
          </a:prstGeom>
        </p:spPr>
      </p:pic>
      <p:sp>
        <p:nvSpPr>
          <p:cNvPr id="4" name="Slide Number Placeholder 3"/>
          <p:cNvSpPr>
            <a:spLocks noGrp="1"/>
          </p:cNvSpPr>
          <p:nvPr>
            <p:ph type="sldNum" sz="quarter" idx="12"/>
          </p:nvPr>
        </p:nvSpPr>
        <p:spPr/>
        <p:txBody>
          <a:bodyPr/>
          <a:lstStyle/>
          <a:p>
            <a:pPr defTabSz="685800">
              <a:buClrTx/>
              <a:defRPr/>
            </a:pPr>
            <a:fld id="{FE6B3890-1543-4475-AAC0-5039937DF483}" type="slidenum">
              <a:rPr lang="en-US" kern="1200">
                <a:solidFill>
                  <a:prstClr val="black">
                    <a:tint val="75000"/>
                  </a:prstClr>
                </a:solidFill>
                <a:latin typeface="Calibri"/>
                <a:ea typeface="+mn-ea"/>
                <a:cs typeface="+mn-cs"/>
              </a:rPr>
              <a:pPr defTabSz="685800">
                <a:buClrTx/>
                <a:defRPr/>
              </a:pPr>
              <a:t>5</a:t>
            </a:fld>
            <a:endParaRPr lang="en-US" kern="1200">
              <a:solidFill>
                <a:prstClr val="black">
                  <a:tint val="75000"/>
                </a:prstClr>
              </a:solidFill>
              <a:latin typeface="Calibri"/>
              <a:ea typeface="+mn-ea"/>
              <a:cs typeface="+mn-cs"/>
            </a:endParaRPr>
          </a:p>
        </p:txBody>
      </p:sp>
      <p:sp>
        <p:nvSpPr>
          <p:cNvPr id="7" name="Freeform 6"/>
          <p:cNvSpPr/>
          <p:nvPr/>
        </p:nvSpPr>
        <p:spPr>
          <a:xfrm>
            <a:off x="2262119" y="1420978"/>
            <a:ext cx="5020163" cy="2984602"/>
          </a:xfrm>
          <a:custGeom>
            <a:avLst/>
            <a:gdLst>
              <a:gd name="connsiteX0" fmla="*/ 58663 w 6693550"/>
              <a:gd name="connsiteY0" fmla="*/ 2187245 h 3979469"/>
              <a:gd name="connsiteX1" fmla="*/ 80609 w 6693550"/>
              <a:gd name="connsiteY1" fmla="*/ 2150669 h 3979469"/>
              <a:gd name="connsiteX2" fmla="*/ 95239 w 6693550"/>
              <a:gd name="connsiteY2" fmla="*/ 2136038 h 3979469"/>
              <a:gd name="connsiteX3" fmla="*/ 102555 w 6693550"/>
              <a:gd name="connsiteY3" fmla="*/ 2099462 h 3979469"/>
              <a:gd name="connsiteX4" fmla="*/ 117185 w 6693550"/>
              <a:gd name="connsiteY4" fmla="*/ 2048256 h 3979469"/>
              <a:gd name="connsiteX5" fmla="*/ 131815 w 6693550"/>
              <a:gd name="connsiteY5" fmla="*/ 1997049 h 3979469"/>
              <a:gd name="connsiteX6" fmla="*/ 131815 w 6693550"/>
              <a:gd name="connsiteY6" fmla="*/ 1836115 h 3979469"/>
              <a:gd name="connsiteX7" fmla="*/ 124500 w 6693550"/>
              <a:gd name="connsiteY7" fmla="*/ 1814169 h 3979469"/>
              <a:gd name="connsiteX8" fmla="*/ 109870 w 6693550"/>
              <a:gd name="connsiteY8" fmla="*/ 1792224 h 3979469"/>
              <a:gd name="connsiteX9" fmla="*/ 95239 w 6693550"/>
              <a:gd name="connsiteY9" fmla="*/ 1748333 h 3979469"/>
              <a:gd name="connsiteX10" fmla="*/ 87924 w 6693550"/>
              <a:gd name="connsiteY10" fmla="*/ 1711757 h 3979469"/>
              <a:gd name="connsiteX11" fmla="*/ 58663 w 6693550"/>
              <a:gd name="connsiteY11" fmla="*/ 1682496 h 3979469"/>
              <a:gd name="connsiteX12" fmla="*/ 14772 w 6693550"/>
              <a:gd name="connsiteY12" fmla="*/ 1623974 h 3979469"/>
              <a:gd name="connsiteX13" fmla="*/ 142 w 6693550"/>
              <a:gd name="connsiteY13" fmla="*/ 1580083 h 3979469"/>
              <a:gd name="connsiteX14" fmla="*/ 7457 w 6693550"/>
              <a:gd name="connsiteY14" fmla="*/ 1506931 h 3979469"/>
              <a:gd name="connsiteX15" fmla="*/ 14772 w 6693550"/>
              <a:gd name="connsiteY15" fmla="*/ 1477670 h 3979469"/>
              <a:gd name="connsiteX16" fmla="*/ 44033 w 6693550"/>
              <a:gd name="connsiteY16" fmla="*/ 1448409 h 3979469"/>
              <a:gd name="connsiteX17" fmla="*/ 65979 w 6693550"/>
              <a:gd name="connsiteY17" fmla="*/ 1441094 h 3979469"/>
              <a:gd name="connsiteX18" fmla="*/ 87924 w 6693550"/>
              <a:gd name="connsiteY18" fmla="*/ 1426464 h 3979469"/>
              <a:gd name="connsiteX19" fmla="*/ 102555 w 6693550"/>
              <a:gd name="connsiteY19" fmla="*/ 1411833 h 3979469"/>
              <a:gd name="connsiteX20" fmla="*/ 153761 w 6693550"/>
              <a:gd name="connsiteY20" fmla="*/ 1397203 h 3979469"/>
              <a:gd name="connsiteX21" fmla="*/ 197652 w 6693550"/>
              <a:gd name="connsiteY21" fmla="*/ 1382573 h 3979469"/>
              <a:gd name="connsiteX22" fmla="*/ 241543 w 6693550"/>
              <a:gd name="connsiteY22" fmla="*/ 1367942 h 3979469"/>
              <a:gd name="connsiteX23" fmla="*/ 263489 w 6693550"/>
              <a:gd name="connsiteY23" fmla="*/ 1360627 h 3979469"/>
              <a:gd name="connsiteX24" fmla="*/ 292750 w 6693550"/>
              <a:gd name="connsiteY24" fmla="*/ 1353312 h 3979469"/>
              <a:gd name="connsiteX25" fmla="*/ 336641 w 6693550"/>
              <a:gd name="connsiteY25" fmla="*/ 1338681 h 3979469"/>
              <a:gd name="connsiteX26" fmla="*/ 402478 w 6693550"/>
              <a:gd name="connsiteY26" fmla="*/ 1331366 h 3979469"/>
              <a:gd name="connsiteX27" fmla="*/ 599988 w 6693550"/>
              <a:gd name="connsiteY27" fmla="*/ 1338681 h 3979469"/>
              <a:gd name="connsiteX28" fmla="*/ 643879 w 6693550"/>
              <a:gd name="connsiteY28" fmla="*/ 1353312 h 3979469"/>
              <a:gd name="connsiteX29" fmla="*/ 673140 w 6693550"/>
              <a:gd name="connsiteY29" fmla="*/ 1360627 h 3979469"/>
              <a:gd name="connsiteX30" fmla="*/ 717031 w 6693550"/>
              <a:gd name="connsiteY30" fmla="*/ 1367942 h 3979469"/>
              <a:gd name="connsiteX31" fmla="*/ 760923 w 6693550"/>
              <a:gd name="connsiteY31" fmla="*/ 1382573 h 3979469"/>
              <a:gd name="connsiteX32" fmla="*/ 782868 w 6693550"/>
              <a:gd name="connsiteY32" fmla="*/ 1389888 h 3979469"/>
              <a:gd name="connsiteX33" fmla="*/ 804814 w 6693550"/>
              <a:gd name="connsiteY33" fmla="*/ 1397203 h 3979469"/>
              <a:gd name="connsiteX34" fmla="*/ 826759 w 6693550"/>
              <a:gd name="connsiteY34" fmla="*/ 1404518 h 3979469"/>
              <a:gd name="connsiteX35" fmla="*/ 841390 w 6693550"/>
              <a:gd name="connsiteY35" fmla="*/ 1426464 h 3979469"/>
              <a:gd name="connsiteX36" fmla="*/ 877966 w 6693550"/>
              <a:gd name="connsiteY36" fmla="*/ 1463040 h 3979469"/>
              <a:gd name="connsiteX37" fmla="*/ 885281 w 6693550"/>
              <a:gd name="connsiteY37" fmla="*/ 1484985 h 3979469"/>
              <a:gd name="connsiteX38" fmla="*/ 921857 w 6693550"/>
              <a:gd name="connsiteY38" fmla="*/ 1506931 h 3979469"/>
              <a:gd name="connsiteX39" fmla="*/ 943803 w 6693550"/>
              <a:gd name="connsiteY39" fmla="*/ 1521561 h 3979469"/>
              <a:gd name="connsiteX40" fmla="*/ 965748 w 6693550"/>
              <a:gd name="connsiteY40" fmla="*/ 1528877 h 3979469"/>
              <a:gd name="connsiteX41" fmla="*/ 1009639 w 6693550"/>
              <a:gd name="connsiteY41" fmla="*/ 1550822 h 3979469"/>
              <a:gd name="connsiteX42" fmla="*/ 1038900 w 6693550"/>
              <a:gd name="connsiteY42" fmla="*/ 1572768 h 3979469"/>
              <a:gd name="connsiteX43" fmla="*/ 1090107 w 6693550"/>
              <a:gd name="connsiteY43" fmla="*/ 1616659 h 3979469"/>
              <a:gd name="connsiteX44" fmla="*/ 1133998 w 6693550"/>
              <a:gd name="connsiteY44" fmla="*/ 1631289 h 3979469"/>
              <a:gd name="connsiteX45" fmla="*/ 1155943 w 6693550"/>
              <a:gd name="connsiteY45" fmla="*/ 1638605 h 3979469"/>
              <a:gd name="connsiteX46" fmla="*/ 1199835 w 6693550"/>
              <a:gd name="connsiteY46" fmla="*/ 1645920 h 3979469"/>
              <a:gd name="connsiteX47" fmla="*/ 1229095 w 6693550"/>
              <a:gd name="connsiteY47" fmla="*/ 1653235 h 3979469"/>
              <a:gd name="connsiteX48" fmla="*/ 1251041 w 6693550"/>
              <a:gd name="connsiteY48" fmla="*/ 1660550 h 3979469"/>
              <a:gd name="connsiteX49" fmla="*/ 1463182 w 6693550"/>
              <a:gd name="connsiteY49" fmla="*/ 1667865 h 3979469"/>
              <a:gd name="connsiteX50" fmla="*/ 1485127 w 6693550"/>
              <a:gd name="connsiteY50" fmla="*/ 1675181 h 3979469"/>
              <a:gd name="connsiteX51" fmla="*/ 1507073 w 6693550"/>
              <a:gd name="connsiteY51" fmla="*/ 1689811 h 3979469"/>
              <a:gd name="connsiteX52" fmla="*/ 1675323 w 6693550"/>
              <a:gd name="connsiteY52" fmla="*/ 1697126 h 3979469"/>
              <a:gd name="connsiteX53" fmla="*/ 1719214 w 6693550"/>
              <a:gd name="connsiteY53" fmla="*/ 1704441 h 3979469"/>
              <a:gd name="connsiteX54" fmla="*/ 1741159 w 6693550"/>
              <a:gd name="connsiteY54" fmla="*/ 1711757 h 3979469"/>
              <a:gd name="connsiteX55" fmla="*/ 1843572 w 6693550"/>
              <a:gd name="connsiteY55" fmla="*/ 1704441 h 3979469"/>
              <a:gd name="connsiteX56" fmla="*/ 1858203 w 6693550"/>
              <a:gd name="connsiteY56" fmla="*/ 1689811 h 3979469"/>
              <a:gd name="connsiteX57" fmla="*/ 1872833 w 6693550"/>
              <a:gd name="connsiteY57" fmla="*/ 1667865 h 3979469"/>
              <a:gd name="connsiteX58" fmla="*/ 1894779 w 6693550"/>
              <a:gd name="connsiteY58" fmla="*/ 1660550 h 3979469"/>
              <a:gd name="connsiteX59" fmla="*/ 1931355 w 6693550"/>
              <a:gd name="connsiteY59" fmla="*/ 1631289 h 3979469"/>
              <a:gd name="connsiteX60" fmla="*/ 1960615 w 6693550"/>
              <a:gd name="connsiteY60" fmla="*/ 1594713 h 3979469"/>
              <a:gd name="connsiteX61" fmla="*/ 1989876 w 6693550"/>
              <a:gd name="connsiteY61" fmla="*/ 1506931 h 3979469"/>
              <a:gd name="connsiteX62" fmla="*/ 1997191 w 6693550"/>
              <a:gd name="connsiteY62" fmla="*/ 1484985 h 3979469"/>
              <a:gd name="connsiteX63" fmla="*/ 2004507 w 6693550"/>
              <a:gd name="connsiteY63" fmla="*/ 1463040 h 3979469"/>
              <a:gd name="connsiteX64" fmla="*/ 2019137 w 6693550"/>
              <a:gd name="connsiteY64" fmla="*/ 1411833 h 3979469"/>
              <a:gd name="connsiteX65" fmla="*/ 2048398 w 6693550"/>
              <a:gd name="connsiteY65" fmla="*/ 1375257 h 3979469"/>
              <a:gd name="connsiteX66" fmla="*/ 2055713 w 6693550"/>
              <a:gd name="connsiteY66" fmla="*/ 1345997 h 3979469"/>
              <a:gd name="connsiteX67" fmla="*/ 2063028 w 6693550"/>
              <a:gd name="connsiteY67" fmla="*/ 1309421 h 3979469"/>
              <a:gd name="connsiteX68" fmla="*/ 2099604 w 6693550"/>
              <a:gd name="connsiteY68" fmla="*/ 1280160 h 3979469"/>
              <a:gd name="connsiteX69" fmla="*/ 2136180 w 6693550"/>
              <a:gd name="connsiteY69" fmla="*/ 1272845 h 3979469"/>
              <a:gd name="connsiteX70" fmla="*/ 2180071 w 6693550"/>
              <a:gd name="connsiteY70" fmla="*/ 1258214 h 3979469"/>
              <a:gd name="connsiteX71" fmla="*/ 2202017 w 6693550"/>
              <a:gd name="connsiteY71" fmla="*/ 1250899 h 3979469"/>
              <a:gd name="connsiteX72" fmla="*/ 2223963 w 6693550"/>
              <a:gd name="connsiteY72" fmla="*/ 1243584 h 3979469"/>
              <a:gd name="connsiteX73" fmla="*/ 2260539 w 6693550"/>
              <a:gd name="connsiteY73" fmla="*/ 1221638 h 3979469"/>
              <a:gd name="connsiteX74" fmla="*/ 2282484 w 6693550"/>
              <a:gd name="connsiteY74" fmla="*/ 1207008 h 3979469"/>
              <a:gd name="connsiteX75" fmla="*/ 2326375 w 6693550"/>
              <a:gd name="connsiteY75" fmla="*/ 1192377 h 3979469"/>
              <a:gd name="connsiteX76" fmla="*/ 2348321 w 6693550"/>
              <a:gd name="connsiteY76" fmla="*/ 1185062 h 3979469"/>
              <a:gd name="connsiteX77" fmla="*/ 2362951 w 6693550"/>
              <a:gd name="connsiteY77" fmla="*/ 1163117 h 3979469"/>
              <a:gd name="connsiteX78" fmla="*/ 2384897 w 6693550"/>
              <a:gd name="connsiteY78" fmla="*/ 1155801 h 3979469"/>
              <a:gd name="connsiteX79" fmla="*/ 2406843 w 6693550"/>
              <a:gd name="connsiteY79" fmla="*/ 1119225 h 3979469"/>
              <a:gd name="connsiteX80" fmla="*/ 2450734 w 6693550"/>
              <a:gd name="connsiteY80" fmla="*/ 1104595 h 3979469"/>
              <a:gd name="connsiteX81" fmla="*/ 2487310 w 6693550"/>
              <a:gd name="connsiteY81" fmla="*/ 1068019 h 3979469"/>
              <a:gd name="connsiteX82" fmla="*/ 2509255 w 6693550"/>
              <a:gd name="connsiteY82" fmla="*/ 1002182 h 3979469"/>
              <a:gd name="connsiteX83" fmla="*/ 2516571 w 6693550"/>
              <a:gd name="connsiteY83" fmla="*/ 980237 h 3979469"/>
              <a:gd name="connsiteX84" fmla="*/ 2545831 w 6693550"/>
              <a:gd name="connsiteY84" fmla="*/ 943661 h 3979469"/>
              <a:gd name="connsiteX85" fmla="*/ 2560462 w 6693550"/>
              <a:gd name="connsiteY85" fmla="*/ 929030 h 3979469"/>
              <a:gd name="connsiteX86" fmla="*/ 2567777 w 6693550"/>
              <a:gd name="connsiteY86" fmla="*/ 899769 h 3979469"/>
              <a:gd name="connsiteX87" fmla="*/ 2582407 w 6693550"/>
              <a:gd name="connsiteY87" fmla="*/ 775411 h 3979469"/>
              <a:gd name="connsiteX88" fmla="*/ 2575092 w 6693550"/>
              <a:gd name="connsiteY88" fmla="*/ 651053 h 3979469"/>
              <a:gd name="connsiteX89" fmla="*/ 2553147 w 6693550"/>
              <a:gd name="connsiteY89" fmla="*/ 585216 h 3979469"/>
              <a:gd name="connsiteX90" fmla="*/ 2538516 w 6693550"/>
              <a:gd name="connsiteY90" fmla="*/ 519379 h 3979469"/>
              <a:gd name="connsiteX91" fmla="*/ 2509255 w 6693550"/>
              <a:gd name="connsiteY91" fmla="*/ 475488 h 3979469"/>
              <a:gd name="connsiteX92" fmla="*/ 2501940 w 6693550"/>
              <a:gd name="connsiteY92" fmla="*/ 351129 h 3979469"/>
              <a:gd name="connsiteX93" fmla="*/ 2516571 w 6693550"/>
              <a:gd name="connsiteY93" fmla="*/ 336499 h 3979469"/>
              <a:gd name="connsiteX94" fmla="*/ 2560462 w 6693550"/>
              <a:gd name="connsiteY94" fmla="*/ 314553 h 3979469"/>
              <a:gd name="connsiteX95" fmla="*/ 2582407 w 6693550"/>
              <a:gd name="connsiteY95" fmla="*/ 292608 h 3979469"/>
              <a:gd name="connsiteX96" fmla="*/ 2626299 w 6693550"/>
              <a:gd name="connsiteY96" fmla="*/ 263347 h 3979469"/>
              <a:gd name="connsiteX97" fmla="*/ 2648244 w 6693550"/>
              <a:gd name="connsiteY97" fmla="*/ 248717 h 3979469"/>
              <a:gd name="connsiteX98" fmla="*/ 2662875 w 6693550"/>
              <a:gd name="connsiteY98" fmla="*/ 234086 h 3979469"/>
              <a:gd name="connsiteX99" fmla="*/ 2736027 w 6693550"/>
              <a:gd name="connsiteY99" fmla="*/ 212141 h 3979469"/>
              <a:gd name="connsiteX100" fmla="*/ 2801863 w 6693550"/>
              <a:gd name="connsiteY100" fmla="*/ 190195 h 3979469"/>
              <a:gd name="connsiteX101" fmla="*/ 2823809 w 6693550"/>
              <a:gd name="connsiteY101" fmla="*/ 182880 h 3979469"/>
              <a:gd name="connsiteX102" fmla="*/ 2918907 w 6693550"/>
              <a:gd name="connsiteY102" fmla="*/ 168249 h 3979469"/>
              <a:gd name="connsiteX103" fmla="*/ 2999374 w 6693550"/>
              <a:gd name="connsiteY103" fmla="*/ 153619 h 3979469"/>
              <a:gd name="connsiteX104" fmla="*/ 3131047 w 6693550"/>
              <a:gd name="connsiteY104" fmla="*/ 146304 h 3979469"/>
              <a:gd name="connsiteX105" fmla="*/ 3182254 w 6693550"/>
              <a:gd name="connsiteY105" fmla="*/ 138989 h 3979469"/>
              <a:gd name="connsiteX106" fmla="*/ 3255406 w 6693550"/>
              <a:gd name="connsiteY106" fmla="*/ 131673 h 3979469"/>
              <a:gd name="connsiteX107" fmla="*/ 3299297 w 6693550"/>
              <a:gd name="connsiteY107" fmla="*/ 117043 h 3979469"/>
              <a:gd name="connsiteX108" fmla="*/ 3321243 w 6693550"/>
              <a:gd name="connsiteY108" fmla="*/ 109728 h 3979469"/>
              <a:gd name="connsiteX109" fmla="*/ 3394395 w 6693550"/>
              <a:gd name="connsiteY109" fmla="*/ 87782 h 3979469"/>
              <a:gd name="connsiteX110" fmla="*/ 3482177 w 6693550"/>
              <a:gd name="connsiteY110" fmla="*/ 80467 h 3979469"/>
              <a:gd name="connsiteX111" fmla="*/ 3555329 w 6693550"/>
              <a:gd name="connsiteY111" fmla="*/ 65837 h 3979469"/>
              <a:gd name="connsiteX112" fmla="*/ 3599220 w 6693550"/>
              <a:gd name="connsiteY112" fmla="*/ 51206 h 3979469"/>
              <a:gd name="connsiteX113" fmla="*/ 3650427 w 6693550"/>
              <a:gd name="connsiteY113" fmla="*/ 36576 h 3979469"/>
              <a:gd name="connsiteX114" fmla="*/ 3716263 w 6693550"/>
              <a:gd name="connsiteY114" fmla="*/ 14630 h 3979469"/>
              <a:gd name="connsiteX115" fmla="*/ 3738209 w 6693550"/>
              <a:gd name="connsiteY115" fmla="*/ 7315 h 3979469"/>
              <a:gd name="connsiteX116" fmla="*/ 3760155 w 6693550"/>
              <a:gd name="connsiteY116" fmla="*/ 0 h 3979469"/>
              <a:gd name="connsiteX117" fmla="*/ 3869883 w 6693550"/>
              <a:gd name="connsiteY117" fmla="*/ 7315 h 3979469"/>
              <a:gd name="connsiteX118" fmla="*/ 3921089 w 6693550"/>
              <a:gd name="connsiteY118" fmla="*/ 21945 h 3979469"/>
              <a:gd name="connsiteX119" fmla="*/ 4067393 w 6693550"/>
              <a:gd name="connsiteY119" fmla="*/ 29261 h 3979469"/>
              <a:gd name="connsiteX120" fmla="*/ 4177121 w 6693550"/>
              <a:gd name="connsiteY120" fmla="*/ 43891 h 3979469"/>
              <a:gd name="connsiteX121" fmla="*/ 4235643 w 6693550"/>
              <a:gd name="connsiteY121" fmla="*/ 51206 h 3979469"/>
              <a:gd name="connsiteX122" fmla="*/ 4301479 w 6693550"/>
              <a:gd name="connsiteY122" fmla="*/ 73152 h 3979469"/>
              <a:gd name="connsiteX123" fmla="*/ 4323425 w 6693550"/>
              <a:gd name="connsiteY123" fmla="*/ 80467 h 3979469"/>
              <a:gd name="connsiteX124" fmla="*/ 4381947 w 6693550"/>
              <a:gd name="connsiteY124" fmla="*/ 95097 h 3979469"/>
              <a:gd name="connsiteX125" fmla="*/ 4455099 w 6693550"/>
              <a:gd name="connsiteY125" fmla="*/ 102413 h 3979469"/>
              <a:gd name="connsiteX126" fmla="*/ 4498990 w 6693550"/>
              <a:gd name="connsiteY126" fmla="*/ 117043 h 3979469"/>
              <a:gd name="connsiteX127" fmla="*/ 4542881 w 6693550"/>
              <a:gd name="connsiteY127" fmla="*/ 138989 h 3979469"/>
              <a:gd name="connsiteX128" fmla="*/ 4623348 w 6693550"/>
              <a:gd name="connsiteY128" fmla="*/ 146304 h 3979469"/>
              <a:gd name="connsiteX129" fmla="*/ 4645294 w 6693550"/>
              <a:gd name="connsiteY129" fmla="*/ 153619 h 3979469"/>
              <a:gd name="connsiteX130" fmla="*/ 4667239 w 6693550"/>
              <a:gd name="connsiteY130" fmla="*/ 168249 h 3979469"/>
              <a:gd name="connsiteX131" fmla="*/ 4711131 w 6693550"/>
              <a:gd name="connsiteY131" fmla="*/ 182880 h 3979469"/>
              <a:gd name="connsiteX132" fmla="*/ 4733076 w 6693550"/>
              <a:gd name="connsiteY132" fmla="*/ 197510 h 3979469"/>
              <a:gd name="connsiteX133" fmla="*/ 4776967 w 6693550"/>
              <a:gd name="connsiteY133" fmla="*/ 219456 h 3979469"/>
              <a:gd name="connsiteX134" fmla="*/ 4828174 w 6693550"/>
              <a:gd name="connsiteY134" fmla="*/ 256032 h 3979469"/>
              <a:gd name="connsiteX135" fmla="*/ 4864750 w 6693550"/>
              <a:gd name="connsiteY135" fmla="*/ 285293 h 3979469"/>
              <a:gd name="connsiteX136" fmla="*/ 4901326 w 6693550"/>
              <a:gd name="connsiteY136" fmla="*/ 314553 h 3979469"/>
              <a:gd name="connsiteX137" fmla="*/ 4908641 w 6693550"/>
              <a:gd name="connsiteY137" fmla="*/ 336499 h 3979469"/>
              <a:gd name="connsiteX138" fmla="*/ 4930587 w 6693550"/>
              <a:gd name="connsiteY138" fmla="*/ 343814 h 3979469"/>
              <a:gd name="connsiteX139" fmla="*/ 4945217 w 6693550"/>
              <a:gd name="connsiteY139" fmla="*/ 358445 h 3979469"/>
              <a:gd name="connsiteX140" fmla="*/ 4967163 w 6693550"/>
              <a:gd name="connsiteY140" fmla="*/ 373075 h 3979469"/>
              <a:gd name="connsiteX141" fmla="*/ 4974478 w 6693550"/>
              <a:gd name="connsiteY141" fmla="*/ 395021 h 3979469"/>
              <a:gd name="connsiteX142" fmla="*/ 4996423 w 6693550"/>
              <a:gd name="connsiteY142" fmla="*/ 402336 h 3979469"/>
              <a:gd name="connsiteX143" fmla="*/ 5032999 w 6693550"/>
              <a:gd name="connsiteY143" fmla="*/ 424281 h 3979469"/>
              <a:gd name="connsiteX144" fmla="*/ 5047630 w 6693550"/>
              <a:gd name="connsiteY144" fmla="*/ 438912 h 3979469"/>
              <a:gd name="connsiteX145" fmla="*/ 5084206 w 6693550"/>
              <a:gd name="connsiteY145" fmla="*/ 460857 h 3979469"/>
              <a:gd name="connsiteX146" fmla="*/ 5113467 w 6693550"/>
              <a:gd name="connsiteY146" fmla="*/ 519379 h 3979469"/>
              <a:gd name="connsiteX147" fmla="*/ 5135412 w 6693550"/>
              <a:gd name="connsiteY147" fmla="*/ 585216 h 3979469"/>
              <a:gd name="connsiteX148" fmla="*/ 5142727 w 6693550"/>
              <a:gd name="connsiteY148" fmla="*/ 607161 h 3979469"/>
              <a:gd name="connsiteX149" fmla="*/ 5164673 w 6693550"/>
              <a:gd name="connsiteY149" fmla="*/ 614477 h 3979469"/>
              <a:gd name="connsiteX150" fmla="*/ 5193934 w 6693550"/>
              <a:gd name="connsiteY150" fmla="*/ 643737 h 3979469"/>
              <a:gd name="connsiteX151" fmla="*/ 5201249 w 6693550"/>
              <a:gd name="connsiteY151" fmla="*/ 665683 h 3979469"/>
              <a:gd name="connsiteX152" fmla="*/ 5215879 w 6693550"/>
              <a:gd name="connsiteY152" fmla="*/ 687629 h 3979469"/>
              <a:gd name="connsiteX153" fmla="*/ 5223195 w 6693550"/>
              <a:gd name="connsiteY153" fmla="*/ 709574 h 3979469"/>
              <a:gd name="connsiteX154" fmla="*/ 5259771 w 6693550"/>
              <a:gd name="connsiteY154" fmla="*/ 738835 h 3979469"/>
              <a:gd name="connsiteX155" fmla="*/ 5274401 w 6693550"/>
              <a:gd name="connsiteY155" fmla="*/ 782726 h 3979469"/>
              <a:gd name="connsiteX156" fmla="*/ 5281716 w 6693550"/>
              <a:gd name="connsiteY156" fmla="*/ 804672 h 3979469"/>
              <a:gd name="connsiteX157" fmla="*/ 5289031 w 6693550"/>
              <a:gd name="connsiteY157" fmla="*/ 841248 h 3979469"/>
              <a:gd name="connsiteX158" fmla="*/ 5303662 w 6693550"/>
              <a:gd name="connsiteY158" fmla="*/ 914400 h 3979469"/>
              <a:gd name="connsiteX159" fmla="*/ 5318292 w 6693550"/>
              <a:gd name="connsiteY159" fmla="*/ 936345 h 3979469"/>
              <a:gd name="connsiteX160" fmla="*/ 5325607 w 6693550"/>
              <a:gd name="connsiteY160" fmla="*/ 958291 h 3979469"/>
              <a:gd name="connsiteX161" fmla="*/ 5340238 w 6693550"/>
              <a:gd name="connsiteY161" fmla="*/ 972921 h 3979469"/>
              <a:gd name="connsiteX162" fmla="*/ 5347553 w 6693550"/>
              <a:gd name="connsiteY162" fmla="*/ 1009497 h 3979469"/>
              <a:gd name="connsiteX163" fmla="*/ 5354868 w 6693550"/>
              <a:gd name="connsiteY163" fmla="*/ 1031443 h 3979469"/>
              <a:gd name="connsiteX164" fmla="*/ 5362183 w 6693550"/>
              <a:gd name="connsiteY164" fmla="*/ 1075334 h 3979469"/>
              <a:gd name="connsiteX165" fmla="*/ 5369499 w 6693550"/>
              <a:gd name="connsiteY165" fmla="*/ 1104595 h 3979469"/>
              <a:gd name="connsiteX166" fmla="*/ 5384129 w 6693550"/>
              <a:gd name="connsiteY166" fmla="*/ 1185062 h 3979469"/>
              <a:gd name="connsiteX167" fmla="*/ 5398759 w 6693550"/>
              <a:gd name="connsiteY167" fmla="*/ 1287475 h 3979469"/>
              <a:gd name="connsiteX168" fmla="*/ 5428020 w 6693550"/>
              <a:gd name="connsiteY168" fmla="*/ 1331366 h 3979469"/>
              <a:gd name="connsiteX169" fmla="*/ 5449966 w 6693550"/>
              <a:gd name="connsiteY169" fmla="*/ 1367942 h 3979469"/>
              <a:gd name="connsiteX170" fmla="*/ 5457281 w 6693550"/>
              <a:gd name="connsiteY170" fmla="*/ 1389888 h 3979469"/>
              <a:gd name="connsiteX171" fmla="*/ 5479227 w 6693550"/>
              <a:gd name="connsiteY171" fmla="*/ 1404518 h 3979469"/>
              <a:gd name="connsiteX172" fmla="*/ 5493857 w 6693550"/>
              <a:gd name="connsiteY172" fmla="*/ 1419149 h 3979469"/>
              <a:gd name="connsiteX173" fmla="*/ 5523118 w 6693550"/>
              <a:gd name="connsiteY173" fmla="*/ 1455725 h 3979469"/>
              <a:gd name="connsiteX174" fmla="*/ 5537748 w 6693550"/>
              <a:gd name="connsiteY174" fmla="*/ 1477670 h 3979469"/>
              <a:gd name="connsiteX175" fmla="*/ 5552379 w 6693550"/>
              <a:gd name="connsiteY175" fmla="*/ 1492301 h 3979469"/>
              <a:gd name="connsiteX176" fmla="*/ 5559694 w 6693550"/>
              <a:gd name="connsiteY176" fmla="*/ 1514246 h 3979469"/>
              <a:gd name="connsiteX177" fmla="*/ 5588955 w 6693550"/>
              <a:gd name="connsiteY177" fmla="*/ 1543507 h 3979469"/>
              <a:gd name="connsiteX178" fmla="*/ 5596270 w 6693550"/>
              <a:gd name="connsiteY178" fmla="*/ 1565453 h 3979469"/>
              <a:gd name="connsiteX179" fmla="*/ 5618215 w 6693550"/>
              <a:gd name="connsiteY179" fmla="*/ 1580083 h 3979469"/>
              <a:gd name="connsiteX180" fmla="*/ 5654791 w 6693550"/>
              <a:gd name="connsiteY180" fmla="*/ 1631289 h 3979469"/>
              <a:gd name="connsiteX181" fmla="*/ 5684052 w 6693550"/>
              <a:gd name="connsiteY181" fmla="*/ 1675181 h 3979469"/>
              <a:gd name="connsiteX182" fmla="*/ 5720628 w 6693550"/>
              <a:gd name="connsiteY182" fmla="*/ 1704441 h 3979469"/>
              <a:gd name="connsiteX183" fmla="*/ 5757204 w 6693550"/>
              <a:gd name="connsiteY183" fmla="*/ 1726387 h 3979469"/>
              <a:gd name="connsiteX184" fmla="*/ 5793780 w 6693550"/>
              <a:gd name="connsiteY184" fmla="*/ 1748333 h 3979469"/>
              <a:gd name="connsiteX185" fmla="*/ 5830356 w 6693550"/>
              <a:gd name="connsiteY185" fmla="*/ 1777593 h 3979469"/>
              <a:gd name="connsiteX186" fmla="*/ 5866932 w 6693550"/>
              <a:gd name="connsiteY186" fmla="*/ 1821485 h 3979469"/>
              <a:gd name="connsiteX187" fmla="*/ 5881563 w 6693550"/>
              <a:gd name="connsiteY187" fmla="*/ 1836115 h 3979469"/>
              <a:gd name="connsiteX188" fmla="*/ 5910823 w 6693550"/>
              <a:gd name="connsiteY188" fmla="*/ 1850745 h 3979469"/>
              <a:gd name="connsiteX189" fmla="*/ 5976660 w 6693550"/>
              <a:gd name="connsiteY189" fmla="*/ 1880006 h 3979469"/>
              <a:gd name="connsiteX190" fmla="*/ 5998606 w 6693550"/>
              <a:gd name="connsiteY190" fmla="*/ 1887321 h 3979469"/>
              <a:gd name="connsiteX191" fmla="*/ 6042497 w 6693550"/>
              <a:gd name="connsiteY191" fmla="*/ 1909267 h 3979469"/>
              <a:gd name="connsiteX192" fmla="*/ 6093703 w 6693550"/>
              <a:gd name="connsiteY192" fmla="*/ 1931213 h 3979469"/>
              <a:gd name="connsiteX193" fmla="*/ 6130279 w 6693550"/>
              <a:gd name="connsiteY193" fmla="*/ 1953158 h 3979469"/>
              <a:gd name="connsiteX194" fmla="*/ 6159540 w 6693550"/>
              <a:gd name="connsiteY194" fmla="*/ 1989734 h 3979469"/>
              <a:gd name="connsiteX195" fmla="*/ 6218062 w 6693550"/>
              <a:gd name="connsiteY195" fmla="*/ 2040941 h 3979469"/>
              <a:gd name="connsiteX196" fmla="*/ 6232692 w 6693550"/>
              <a:gd name="connsiteY196" fmla="*/ 2084832 h 3979469"/>
              <a:gd name="connsiteX197" fmla="*/ 6276583 w 6693550"/>
              <a:gd name="connsiteY197" fmla="*/ 2114093 h 3979469"/>
              <a:gd name="connsiteX198" fmla="*/ 6291214 w 6693550"/>
              <a:gd name="connsiteY198" fmla="*/ 2128723 h 3979469"/>
              <a:gd name="connsiteX199" fmla="*/ 6313159 w 6693550"/>
              <a:gd name="connsiteY199" fmla="*/ 2136038 h 3979469"/>
              <a:gd name="connsiteX200" fmla="*/ 6430203 w 6693550"/>
              <a:gd name="connsiteY200" fmla="*/ 2143353 h 3979469"/>
              <a:gd name="connsiteX201" fmla="*/ 6444833 w 6693550"/>
              <a:gd name="connsiteY201" fmla="*/ 2165299 h 3979469"/>
              <a:gd name="connsiteX202" fmla="*/ 6459463 w 6693550"/>
              <a:gd name="connsiteY202" fmla="*/ 2253081 h 3979469"/>
              <a:gd name="connsiteX203" fmla="*/ 6466779 w 6693550"/>
              <a:gd name="connsiteY203" fmla="*/ 2275027 h 3979469"/>
              <a:gd name="connsiteX204" fmla="*/ 6452148 w 6693550"/>
              <a:gd name="connsiteY204" fmla="*/ 2362809 h 3979469"/>
              <a:gd name="connsiteX205" fmla="*/ 6444833 w 6693550"/>
              <a:gd name="connsiteY205" fmla="*/ 2384755 h 3979469"/>
              <a:gd name="connsiteX206" fmla="*/ 6422887 w 6693550"/>
              <a:gd name="connsiteY206" fmla="*/ 2392070 h 3979469"/>
              <a:gd name="connsiteX207" fmla="*/ 6415572 w 6693550"/>
              <a:gd name="connsiteY207" fmla="*/ 2523744 h 3979469"/>
              <a:gd name="connsiteX208" fmla="*/ 6422887 w 6693550"/>
              <a:gd name="connsiteY208" fmla="*/ 2545689 h 3979469"/>
              <a:gd name="connsiteX209" fmla="*/ 6437518 w 6693550"/>
              <a:gd name="connsiteY209" fmla="*/ 2560320 h 3979469"/>
              <a:gd name="connsiteX210" fmla="*/ 6452148 w 6693550"/>
              <a:gd name="connsiteY210" fmla="*/ 2582265 h 3979469"/>
              <a:gd name="connsiteX211" fmla="*/ 6459463 w 6693550"/>
              <a:gd name="connsiteY211" fmla="*/ 2618841 h 3979469"/>
              <a:gd name="connsiteX212" fmla="*/ 6481409 w 6693550"/>
              <a:gd name="connsiteY212" fmla="*/ 2633472 h 3979469"/>
              <a:gd name="connsiteX213" fmla="*/ 6488724 w 6693550"/>
              <a:gd name="connsiteY213" fmla="*/ 2655417 h 3979469"/>
              <a:gd name="connsiteX214" fmla="*/ 6503355 w 6693550"/>
              <a:gd name="connsiteY214" fmla="*/ 2670048 h 3979469"/>
              <a:gd name="connsiteX215" fmla="*/ 6517985 w 6693550"/>
              <a:gd name="connsiteY215" fmla="*/ 2691993 h 3979469"/>
              <a:gd name="connsiteX216" fmla="*/ 6532615 w 6693550"/>
              <a:gd name="connsiteY216" fmla="*/ 2706624 h 3979469"/>
              <a:gd name="connsiteX217" fmla="*/ 6547246 w 6693550"/>
              <a:gd name="connsiteY217" fmla="*/ 2728569 h 3979469"/>
              <a:gd name="connsiteX218" fmla="*/ 6569191 w 6693550"/>
              <a:gd name="connsiteY218" fmla="*/ 2735885 h 3979469"/>
              <a:gd name="connsiteX219" fmla="*/ 6583822 w 6693550"/>
              <a:gd name="connsiteY219" fmla="*/ 2750515 h 3979469"/>
              <a:gd name="connsiteX220" fmla="*/ 6591137 w 6693550"/>
              <a:gd name="connsiteY220" fmla="*/ 2772461 h 3979469"/>
              <a:gd name="connsiteX221" fmla="*/ 6613083 w 6693550"/>
              <a:gd name="connsiteY221" fmla="*/ 2787091 h 3979469"/>
              <a:gd name="connsiteX222" fmla="*/ 6627713 w 6693550"/>
              <a:gd name="connsiteY222" fmla="*/ 2830982 h 3979469"/>
              <a:gd name="connsiteX223" fmla="*/ 6671604 w 6693550"/>
              <a:gd name="connsiteY223" fmla="*/ 2882189 h 3979469"/>
              <a:gd name="connsiteX224" fmla="*/ 6686235 w 6693550"/>
              <a:gd name="connsiteY224" fmla="*/ 2926080 h 3979469"/>
              <a:gd name="connsiteX225" fmla="*/ 6693550 w 6693550"/>
              <a:gd name="connsiteY225" fmla="*/ 2948025 h 3979469"/>
              <a:gd name="connsiteX226" fmla="*/ 6678919 w 6693550"/>
              <a:gd name="connsiteY226" fmla="*/ 3108960 h 3979469"/>
              <a:gd name="connsiteX227" fmla="*/ 6671604 w 6693550"/>
              <a:gd name="connsiteY227" fmla="*/ 3130905 h 3979469"/>
              <a:gd name="connsiteX228" fmla="*/ 6664289 w 6693550"/>
              <a:gd name="connsiteY228" fmla="*/ 3182112 h 3979469"/>
              <a:gd name="connsiteX229" fmla="*/ 6656974 w 6693550"/>
              <a:gd name="connsiteY229" fmla="*/ 3240633 h 3979469"/>
              <a:gd name="connsiteX230" fmla="*/ 6642343 w 6693550"/>
              <a:gd name="connsiteY230" fmla="*/ 3284525 h 3979469"/>
              <a:gd name="connsiteX231" fmla="*/ 6627713 w 6693550"/>
              <a:gd name="connsiteY231" fmla="*/ 3306470 h 3979469"/>
              <a:gd name="connsiteX232" fmla="*/ 6620398 w 6693550"/>
              <a:gd name="connsiteY232" fmla="*/ 3394253 h 3979469"/>
              <a:gd name="connsiteX233" fmla="*/ 6598452 w 6693550"/>
              <a:gd name="connsiteY233" fmla="*/ 3474720 h 3979469"/>
              <a:gd name="connsiteX234" fmla="*/ 6591137 w 6693550"/>
              <a:gd name="connsiteY234" fmla="*/ 3496665 h 3979469"/>
              <a:gd name="connsiteX235" fmla="*/ 6569191 w 6693550"/>
              <a:gd name="connsiteY235" fmla="*/ 3562502 h 3979469"/>
              <a:gd name="connsiteX236" fmla="*/ 6561876 w 6693550"/>
              <a:gd name="connsiteY236" fmla="*/ 3584448 h 3979469"/>
              <a:gd name="connsiteX237" fmla="*/ 6547246 w 6693550"/>
              <a:gd name="connsiteY237" fmla="*/ 3760013 h 3979469"/>
              <a:gd name="connsiteX238" fmla="*/ 6539931 w 6693550"/>
              <a:gd name="connsiteY238" fmla="*/ 3781958 h 3979469"/>
              <a:gd name="connsiteX239" fmla="*/ 6539931 w 6693550"/>
              <a:gd name="connsiteY239" fmla="*/ 3913632 h 3979469"/>
              <a:gd name="connsiteX240" fmla="*/ 6561876 w 6693550"/>
              <a:gd name="connsiteY240" fmla="*/ 3935577 h 3979469"/>
              <a:gd name="connsiteX241" fmla="*/ 6569191 w 6693550"/>
              <a:gd name="connsiteY241" fmla="*/ 3979469 h 397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6693550" h="3979469">
                <a:moveTo>
                  <a:pt x="58663" y="2187245"/>
                </a:moveTo>
                <a:cubicBezTo>
                  <a:pt x="65978" y="2175053"/>
                  <a:pt x="72345" y="2162239"/>
                  <a:pt x="80609" y="2150669"/>
                </a:cubicBezTo>
                <a:cubicBezTo>
                  <a:pt x="84618" y="2145057"/>
                  <a:pt x="92522" y="2142377"/>
                  <a:pt x="95239" y="2136038"/>
                </a:cubicBezTo>
                <a:cubicBezTo>
                  <a:pt x="100137" y="2124610"/>
                  <a:pt x="99858" y="2111599"/>
                  <a:pt x="102555" y="2099462"/>
                </a:cubicBezTo>
                <a:cubicBezTo>
                  <a:pt x="113993" y="2047991"/>
                  <a:pt x="104962" y="2091036"/>
                  <a:pt x="117185" y="2048256"/>
                </a:cubicBezTo>
                <a:cubicBezTo>
                  <a:pt x="135558" y="1983950"/>
                  <a:pt x="114274" y="2049674"/>
                  <a:pt x="131815" y="1997049"/>
                </a:cubicBezTo>
                <a:cubicBezTo>
                  <a:pt x="142823" y="1920001"/>
                  <a:pt x="143451" y="1940837"/>
                  <a:pt x="131815" y="1836115"/>
                </a:cubicBezTo>
                <a:cubicBezTo>
                  <a:pt x="130963" y="1828451"/>
                  <a:pt x="127948" y="1821066"/>
                  <a:pt x="124500" y="1814169"/>
                </a:cubicBezTo>
                <a:cubicBezTo>
                  <a:pt x="120568" y="1806306"/>
                  <a:pt x="114747" y="1799539"/>
                  <a:pt x="109870" y="1792224"/>
                </a:cubicBezTo>
                <a:cubicBezTo>
                  <a:pt x="104993" y="1777594"/>
                  <a:pt x="98263" y="1763455"/>
                  <a:pt x="95239" y="1748333"/>
                </a:cubicBezTo>
                <a:cubicBezTo>
                  <a:pt x="92801" y="1736141"/>
                  <a:pt x="93962" y="1722626"/>
                  <a:pt x="87924" y="1711757"/>
                </a:cubicBezTo>
                <a:cubicBezTo>
                  <a:pt x="81225" y="1699699"/>
                  <a:pt x="66314" y="1693973"/>
                  <a:pt x="58663" y="1682496"/>
                </a:cubicBezTo>
                <a:cubicBezTo>
                  <a:pt x="25577" y="1632866"/>
                  <a:pt x="41836" y="1651038"/>
                  <a:pt x="14772" y="1623974"/>
                </a:cubicBezTo>
                <a:cubicBezTo>
                  <a:pt x="9895" y="1609344"/>
                  <a:pt x="-1392" y="1595428"/>
                  <a:pt x="142" y="1580083"/>
                </a:cubicBezTo>
                <a:cubicBezTo>
                  <a:pt x="2580" y="1555699"/>
                  <a:pt x="3991" y="1531190"/>
                  <a:pt x="7457" y="1506931"/>
                </a:cubicBezTo>
                <a:cubicBezTo>
                  <a:pt x="8879" y="1496978"/>
                  <a:pt x="9444" y="1486196"/>
                  <a:pt x="14772" y="1477670"/>
                </a:cubicBezTo>
                <a:cubicBezTo>
                  <a:pt x="22083" y="1465973"/>
                  <a:pt x="30947" y="1452771"/>
                  <a:pt x="44033" y="1448409"/>
                </a:cubicBezTo>
                <a:lnTo>
                  <a:pt x="65979" y="1441094"/>
                </a:lnTo>
                <a:cubicBezTo>
                  <a:pt x="73294" y="1436217"/>
                  <a:pt x="81059" y="1431956"/>
                  <a:pt x="87924" y="1426464"/>
                </a:cubicBezTo>
                <a:cubicBezTo>
                  <a:pt x="93310" y="1422155"/>
                  <a:pt x="96641" y="1415382"/>
                  <a:pt x="102555" y="1411833"/>
                </a:cubicBezTo>
                <a:cubicBezTo>
                  <a:pt x="110750" y="1406916"/>
                  <a:pt x="147384" y="1399116"/>
                  <a:pt x="153761" y="1397203"/>
                </a:cubicBezTo>
                <a:cubicBezTo>
                  <a:pt x="168532" y="1392772"/>
                  <a:pt x="183022" y="1387450"/>
                  <a:pt x="197652" y="1382573"/>
                </a:cubicBezTo>
                <a:lnTo>
                  <a:pt x="241543" y="1367942"/>
                </a:lnTo>
                <a:cubicBezTo>
                  <a:pt x="248858" y="1365504"/>
                  <a:pt x="256008" y="1362497"/>
                  <a:pt x="263489" y="1360627"/>
                </a:cubicBezTo>
                <a:cubicBezTo>
                  <a:pt x="273243" y="1358189"/>
                  <a:pt x="283120" y="1356201"/>
                  <a:pt x="292750" y="1353312"/>
                </a:cubicBezTo>
                <a:cubicBezTo>
                  <a:pt x="307521" y="1348881"/>
                  <a:pt x="321314" y="1340384"/>
                  <a:pt x="336641" y="1338681"/>
                </a:cubicBezTo>
                <a:lnTo>
                  <a:pt x="402478" y="1331366"/>
                </a:lnTo>
                <a:cubicBezTo>
                  <a:pt x="468315" y="1333804"/>
                  <a:pt x="534377" y="1332716"/>
                  <a:pt x="599988" y="1338681"/>
                </a:cubicBezTo>
                <a:cubicBezTo>
                  <a:pt x="615346" y="1340077"/>
                  <a:pt x="628918" y="1349572"/>
                  <a:pt x="643879" y="1353312"/>
                </a:cubicBezTo>
                <a:cubicBezTo>
                  <a:pt x="653633" y="1355750"/>
                  <a:pt x="663281" y="1358655"/>
                  <a:pt x="673140" y="1360627"/>
                </a:cubicBezTo>
                <a:cubicBezTo>
                  <a:pt x="687684" y="1363536"/>
                  <a:pt x="702642" y="1364345"/>
                  <a:pt x="717031" y="1367942"/>
                </a:cubicBezTo>
                <a:cubicBezTo>
                  <a:pt x="731993" y="1371682"/>
                  <a:pt x="746292" y="1377696"/>
                  <a:pt x="760923" y="1382573"/>
                </a:cubicBezTo>
                <a:lnTo>
                  <a:pt x="782868" y="1389888"/>
                </a:lnTo>
                <a:lnTo>
                  <a:pt x="804814" y="1397203"/>
                </a:lnTo>
                <a:lnTo>
                  <a:pt x="826759" y="1404518"/>
                </a:lnTo>
                <a:cubicBezTo>
                  <a:pt x="831636" y="1411833"/>
                  <a:pt x="835600" y="1419847"/>
                  <a:pt x="841390" y="1426464"/>
                </a:cubicBezTo>
                <a:cubicBezTo>
                  <a:pt x="852744" y="1439440"/>
                  <a:pt x="877966" y="1463040"/>
                  <a:pt x="877966" y="1463040"/>
                </a:cubicBezTo>
                <a:cubicBezTo>
                  <a:pt x="880404" y="1470355"/>
                  <a:pt x="881314" y="1478373"/>
                  <a:pt x="885281" y="1484985"/>
                </a:cubicBezTo>
                <a:cubicBezTo>
                  <a:pt x="897529" y="1505398"/>
                  <a:pt x="902128" y="1497067"/>
                  <a:pt x="921857" y="1506931"/>
                </a:cubicBezTo>
                <a:cubicBezTo>
                  <a:pt x="929721" y="1510863"/>
                  <a:pt x="935939" y="1517629"/>
                  <a:pt x="943803" y="1521561"/>
                </a:cubicBezTo>
                <a:cubicBezTo>
                  <a:pt x="950700" y="1525009"/>
                  <a:pt x="958851" y="1525429"/>
                  <a:pt x="965748" y="1528877"/>
                </a:cubicBezTo>
                <a:cubicBezTo>
                  <a:pt x="1022462" y="1557235"/>
                  <a:pt x="954487" y="1532438"/>
                  <a:pt x="1009639" y="1550822"/>
                </a:cubicBezTo>
                <a:cubicBezTo>
                  <a:pt x="1019393" y="1558137"/>
                  <a:pt x="1029725" y="1564739"/>
                  <a:pt x="1038900" y="1572768"/>
                </a:cubicBezTo>
                <a:cubicBezTo>
                  <a:pt x="1057615" y="1589144"/>
                  <a:pt x="1067368" y="1606553"/>
                  <a:pt x="1090107" y="1616659"/>
                </a:cubicBezTo>
                <a:cubicBezTo>
                  <a:pt x="1104200" y="1622922"/>
                  <a:pt x="1119368" y="1626412"/>
                  <a:pt x="1133998" y="1631289"/>
                </a:cubicBezTo>
                <a:cubicBezTo>
                  <a:pt x="1141313" y="1633727"/>
                  <a:pt x="1148337" y="1637337"/>
                  <a:pt x="1155943" y="1638605"/>
                </a:cubicBezTo>
                <a:cubicBezTo>
                  <a:pt x="1170574" y="1641043"/>
                  <a:pt x="1185291" y="1643011"/>
                  <a:pt x="1199835" y="1645920"/>
                </a:cubicBezTo>
                <a:cubicBezTo>
                  <a:pt x="1209693" y="1647892"/>
                  <a:pt x="1219428" y="1650473"/>
                  <a:pt x="1229095" y="1653235"/>
                </a:cubicBezTo>
                <a:cubicBezTo>
                  <a:pt x="1236509" y="1655353"/>
                  <a:pt x="1243345" y="1660069"/>
                  <a:pt x="1251041" y="1660550"/>
                </a:cubicBezTo>
                <a:cubicBezTo>
                  <a:pt x="1321659" y="1664963"/>
                  <a:pt x="1392468" y="1665427"/>
                  <a:pt x="1463182" y="1667865"/>
                </a:cubicBezTo>
                <a:cubicBezTo>
                  <a:pt x="1470497" y="1670304"/>
                  <a:pt x="1478230" y="1671733"/>
                  <a:pt x="1485127" y="1675181"/>
                </a:cubicBezTo>
                <a:cubicBezTo>
                  <a:pt x="1492991" y="1679113"/>
                  <a:pt x="1498339" y="1688803"/>
                  <a:pt x="1507073" y="1689811"/>
                </a:cubicBezTo>
                <a:cubicBezTo>
                  <a:pt x="1562839" y="1696245"/>
                  <a:pt x="1619240" y="1694688"/>
                  <a:pt x="1675323" y="1697126"/>
                </a:cubicBezTo>
                <a:cubicBezTo>
                  <a:pt x="1689953" y="1699564"/>
                  <a:pt x="1704735" y="1701223"/>
                  <a:pt x="1719214" y="1704441"/>
                </a:cubicBezTo>
                <a:cubicBezTo>
                  <a:pt x="1726741" y="1706114"/>
                  <a:pt x="1733448" y="1711757"/>
                  <a:pt x="1741159" y="1711757"/>
                </a:cubicBezTo>
                <a:cubicBezTo>
                  <a:pt x="1775384" y="1711757"/>
                  <a:pt x="1809434" y="1706880"/>
                  <a:pt x="1843572" y="1704441"/>
                </a:cubicBezTo>
                <a:cubicBezTo>
                  <a:pt x="1848449" y="1699564"/>
                  <a:pt x="1853895" y="1695197"/>
                  <a:pt x="1858203" y="1689811"/>
                </a:cubicBezTo>
                <a:cubicBezTo>
                  <a:pt x="1863695" y="1682946"/>
                  <a:pt x="1865968" y="1673357"/>
                  <a:pt x="1872833" y="1667865"/>
                </a:cubicBezTo>
                <a:cubicBezTo>
                  <a:pt x="1878854" y="1663048"/>
                  <a:pt x="1887464" y="1662988"/>
                  <a:pt x="1894779" y="1660550"/>
                </a:cubicBezTo>
                <a:cubicBezTo>
                  <a:pt x="1911074" y="1649687"/>
                  <a:pt x="1919442" y="1646180"/>
                  <a:pt x="1931355" y="1631289"/>
                </a:cubicBezTo>
                <a:cubicBezTo>
                  <a:pt x="1968273" y="1585142"/>
                  <a:pt x="1925285" y="1630045"/>
                  <a:pt x="1960615" y="1594713"/>
                </a:cubicBezTo>
                <a:lnTo>
                  <a:pt x="1989876" y="1506931"/>
                </a:lnTo>
                <a:lnTo>
                  <a:pt x="1997191" y="1484985"/>
                </a:lnTo>
                <a:cubicBezTo>
                  <a:pt x="1999629" y="1477670"/>
                  <a:pt x="2002637" y="1470521"/>
                  <a:pt x="2004507" y="1463040"/>
                </a:cubicBezTo>
                <a:cubicBezTo>
                  <a:pt x="2006851" y="1453666"/>
                  <a:pt x="2013890" y="1422327"/>
                  <a:pt x="2019137" y="1411833"/>
                </a:cubicBezTo>
                <a:cubicBezTo>
                  <a:pt x="2028364" y="1393378"/>
                  <a:pt x="2034790" y="1388865"/>
                  <a:pt x="2048398" y="1375257"/>
                </a:cubicBezTo>
                <a:cubicBezTo>
                  <a:pt x="2050836" y="1365504"/>
                  <a:pt x="2053532" y="1355811"/>
                  <a:pt x="2055713" y="1345997"/>
                </a:cubicBezTo>
                <a:cubicBezTo>
                  <a:pt x="2058410" y="1333860"/>
                  <a:pt x="2058130" y="1320849"/>
                  <a:pt x="2063028" y="1309421"/>
                </a:cubicBezTo>
                <a:cubicBezTo>
                  <a:pt x="2066447" y="1301444"/>
                  <a:pt x="2094136" y="1282210"/>
                  <a:pt x="2099604" y="1280160"/>
                </a:cubicBezTo>
                <a:cubicBezTo>
                  <a:pt x="2111246" y="1275794"/>
                  <a:pt x="2124185" y="1276117"/>
                  <a:pt x="2136180" y="1272845"/>
                </a:cubicBezTo>
                <a:cubicBezTo>
                  <a:pt x="2151058" y="1268787"/>
                  <a:pt x="2165441" y="1263091"/>
                  <a:pt x="2180071" y="1258214"/>
                </a:cubicBezTo>
                <a:lnTo>
                  <a:pt x="2202017" y="1250899"/>
                </a:lnTo>
                <a:lnTo>
                  <a:pt x="2223963" y="1243584"/>
                </a:lnTo>
                <a:cubicBezTo>
                  <a:pt x="2252538" y="1215007"/>
                  <a:pt x="2222555" y="1240630"/>
                  <a:pt x="2260539" y="1221638"/>
                </a:cubicBezTo>
                <a:cubicBezTo>
                  <a:pt x="2268402" y="1217706"/>
                  <a:pt x="2274450" y="1210579"/>
                  <a:pt x="2282484" y="1207008"/>
                </a:cubicBezTo>
                <a:cubicBezTo>
                  <a:pt x="2296577" y="1200745"/>
                  <a:pt x="2311745" y="1197254"/>
                  <a:pt x="2326375" y="1192377"/>
                </a:cubicBezTo>
                <a:lnTo>
                  <a:pt x="2348321" y="1185062"/>
                </a:lnTo>
                <a:cubicBezTo>
                  <a:pt x="2353198" y="1177747"/>
                  <a:pt x="2356086" y="1168609"/>
                  <a:pt x="2362951" y="1163117"/>
                </a:cubicBezTo>
                <a:cubicBezTo>
                  <a:pt x="2368972" y="1158300"/>
                  <a:pt x="2379444" y="1161254"/>
                  <a:pt x="2384897" y="1155801"/>
                </a:cubicBezTo>
                <a:cubicBezTo>
                  <a:pt x="2409925" y="1130773"/>
                  <a:pt x="2372867" y="1136213"/>
                  <a:pt x="2406843" y="1119225"/>
                </a:cubicBezTo>
                <a:cubicBezTo>
                  <a:pt x="2420637" y="1112328"/>
                  <a:pt x="2450734" y="1104595"/>
                  <a:pt x="2450734" y="1104595"/>
                </a:cubicBezTo>
                <a:cubicBezTo>
                  <a:pt x="2462926" y="1092403"/>
                  <a:pt x="2481858" y="1084376"/>
                  <a:pt x="2487310" y="1068019"/>
                </a:cubicBezTo>
                <a:lnTo>
                  <a:pt x="2509255" y="1002182"/>
                </a:lnTo>
                <a:cubicBezTo>
                  <a:pt x="2511693" y="994867"/>
                  <a:pt x="2511119" y="985690"/>
                  <a:pt x="2516571" y="980237"/>
                </a:cubicBezTo>
                <a:cubicBezTo>
                  <a:pt x="2551901" y="944905"/>
                  <a:pt x="2508913" y="989808"/>
                  <a:pt x="2545831" y="943661"/>
                </a:cubicBezTo>
                <a:cubicBezTo>
                  <a:pt x="2550140" y="938275"/>
                  <a:pt x="2555585" y="933907"/>
                  <a:pt x="2560462" y="929030"/>
                </a:cubicBezTo>
                <a:cubicBezTo>
                  <a:pt x="2562900" y="919276"/>
                  <a:pt x="2566667" y="909761"/>
                  <a:pt x="2567777" y="899769"/>
                </a:cubicBezTo>
                <a:cubicBezTo>
                  <a:pt x="2582195" y="770004"/>
                  <a:pt x="2562793" y="834255"/>
                  <a:pt x="2582407" y="775411"/>
                </a:cubicBezTo>
                <a:cubicBezTo>
                  <a:pt x="2579969" y="733958"/>
                  <a:pt x="2580463" y="692229"/>
                  <a:pt x="2575092" y="651053"/>
                </a:cubicBezTo>
                <a:cubicBezTo>
                  <a:pt x="2561931" y="550150"/>
                  <a:pt x="2563385" y="646639"/>
                  <a:pt x="2553147" y="585216"/>
                </a:cubicBezTo>
                <a:cubicBezTo>
                  <a:pt x="2551163" y="573312"/>
                  <a:pt x="2547090" y="534813"/>
                  <a:pt x="2538516" y="519379"/>
                </a:cubicBezTo>
                <a:cubicBezTo>
                  <a:pt x="2529977" y="504008"/>
                  <a:pt x="2509255" y="475488"/>
                  <a:pt x="2509255" y="475488"/>
                </a:cubicBezTo>
                <a:cubicBezTo>
                  <a:pt x="2490643" y="419650"/>
                  <a:pt x="2485309" y="423195"/>
                  <a:pt x="2501940" y="351129"/>
                </a:cubicBezTo>
                <a:cubicBezTo>
                  <a:pt x="2503491" y="344409"/>
                  <a:pt x="2511185" y="340807"/>
                  <a:pt x="2516571" y="336499"/>
                </a:cubicBezTo>
                <a:cubicBezTo>
                  <a:pt x="2536829" y="320293"/>
                  <a:pt x="2537283" y="322280"/>
                  <a:pt x="2560462" y="314553"/>
                </a:cubicBezTo>
                <a:cubicBezTo>
                  <a:pt x="2567777" y="307238"/>
                  <a:pt x="2574241" y="298959"/>
                  <a:pt x="2582407" y="292608"/>
                </a:cubicBezTo>
                <a:cubicBezTo>
                  <a:pt x="2596287" y="281813"/>
                  <a:pt x="2611668" y="273101"/>
                  <a:pt x="2626299" y="263347"/>
                </a:cubicBezTo>
                <a:cubicBezTo>
                  <a:pt x="2633614" y="258470"/>
                  <a:pt x="2642027" y="254934"/>
                  <a:pt x="2648244" y="248717"/>
                </a:cubicBezTo>
                <a:cubicBezTo>
                  <a:pt x="2653121" y="243840"/>
                  <a:pt x="2656706" y="237170"/>
                  <a:pt x="2662875" y="234086"/>
                </a:cubicBezTo>
                <a:cubicBezTo>
                  <a:pt x="2688740" y="221153"/>
                  <a:pt x="2709774" y="220017"/>
                  <a:pt x="2736027" y="212141"/>
                </a:cubicBezTo>
                <a:cubicBezTo>
                  <a:pt x="2758184" y="205494"/>
                  <a:pt x="2779918" y="197510"/>
                  <a:pt x="2801863" y="190195"/>
                </a:cubicBezTo>
                <a:cubicBezTo>
                  <a:pt x="2809178" y="187757"/>
                  <a:pt x="2816175" y="183970"/>
                  <a:pt x="2823809" y="182880"/>
                </a:cubicBezTo>
                <a:cubicBezTo>
                  <a:pt x="2848420" y="179364"/>
                  <a:pt x="2893518" y="173327"/>
                  <a:pt x="2918907" y="168249"/>
                </a:cubicBezTo>
                <a:cubicBezTo>
                  <a:pt x="2965374" y="158955"/>
                  <a:pt x="2937391" y="158577"/>
                  <a:pt x="2999374" y="153619"/>
                </a:cubicBezTo>
                <a:cubicBezTo>
                  <a:pt x="3043193" y="150114"/>
                  <a:pt x="3087156" y="148742"/>
                  <a:pt x="3131047" y="146304"/>
                </a:cubicBezTo>
                <a:cubicBezTo>
                  <a:pt x="3148116" y="143866"/>
                  <a:pt x="3165130" y="141004"/>
                  <a:pt x="3182254" y="138989"/>
                </a:cubicBezTo>
                <a:cubicBezTo>
                  <a:pt x="3206592" y="136126"/>
                  <a:pt x="3231320" y="136189"/>
                  <a:pt x="3255406" y="131673"/>
                </a:cubicBezTo>
                <a:cubicBezTo>
                  <a:pt x="3270564" y="128831"/>
                  <a:pt x="3284667" y="121920"/>
                  <a:pt x="3299297" y="117043"/>
                </a:cubicBezTo>
                <a:lnTo>
                  <a:pt x="3321243" y="109728"/>
                </a:lnTo>
                <a:cubicBezTo>
                  <a:pt x="3349137" y="81832"/>
                  <a:pt x="3330845" y="94137"/>
                  <a:pt x="3394395" y="87782"/>
                </a:cubicBezTo>
                <a:cubicBezTo>
                  <a:pt x="3423611" y="84860"/>
                  <a:pt x="3452994" y="83709"/>
                  <a:pt x="3482177" y="80467"/>
                </a:cubicBezTo>
                <a:cubicBezTo>
                  <a:pt x="3503110" y="78141"/>
                  <a:pt x="3533963" y="72247"/>
                  <a:pt x="3555329" y="65837"/>
                </a:cubicBezTo>
                <a:cubicBezTo>
                  <a:pt x="3570100" y="61406"/>
                  <a:pt x="3584590" y="56083"/>
                  <a:pt x="3599220" y="51206"/>
                </a:cubicBezTo>
                <a:cubicBezTo>
                  <a:pt x="3672967" y="26623"/>
                  <a:pt x="3558581" y="64130"/>
                  <a:pt x="3650427" y="36576"/>
                </a:cubicBezTo>
                <a:cubicBezTo>
                  <a:pt x="3672584" y="29929"/>
                  <a:pt x="3694318" y="21945"/>
                  <a:pt x="3716263" y="14630"/>
                </a:cubicBezTo>
                <a:lnTo>
                  <a:pt x="3738209" y="7315"/>
                </a:lnTo>
                <a:lnTo>
                  <a:pt x="3760155" y="0"/>
                </a:lnTo>
                <a:cubicBezTo>
                  <a:pt x="3796731" y="2438"/>
                  <a:pt x="3833450" y="3267"/>
                  <a:pt x="3869883" y="7315"/>
                </a:cubicBezTo>
                <a:cubicBezTo>
                  <a:pt x="3984190" y="20016"/>
                  <a:pt x="3776354" y="9883"/>
                  <a:pt x="3921089" y="21945"/>
                </a:cubicBezTo>
                <a:cubicBezTo>
                  <a:pt x="3969749" y="26000"/>
                  <a:pt x="4018625" y="26822"/>
                  <a:pt x="4067393" y="29261"/>
                </a:cubicBezTo>
                <a:cubicBezTo>
                  <a:pt x="4118985" y="46458"/>
                  <a:pt x="4074836" y="33663"/>
                  <a:pt x="4177121" y="43891"/>
                </a:cubicBezTo>
                <a:cubicBezTo>
                  <a:pt x="4196683" y="45847"/>
                  <a:pt x="4216136" y="48768"/>
                  <a:pt x="4235643" y="51206"/>
                </a:cubicBezTo>
                <a:lnTo>
                  <a:pt x="4301479" y="73152"/>
                </a:lnTo>
                <a:cubicBezTo>
                  <a:pt x="4308794" y="75590"/>
                  <a:pt x="4315944" y="78597"/>
                  <a:pt x="4323425" y="80467"/>
                </a:cubicBezTo>
                <a:cubicBezTo>
                  <a:pt x="4342932" y="85344"/>
                  <a:pt x="4361939" y="93096"/>
                  <a:pt x="4381947" y="95097"/>
                </a:cubicBezTo>
                <a:lnTo>
                  <a:pt x="4455099" y="102413"/>
                </a:lnTo>
                <a:cubicBezTo>
                  <a:pt x="4469729" y="107290"/>
                  <a:pt x="4486158" y="108489"/>
                  <a:pt x="4498990" y="117043"/>
                </a:cubicBezTo>
                <a:cubicBezTo>
                  <a:pt x="4514793" y="127578"/>
                  <a:pt x="4523609" y="136236"/>
                  <a:pt x="4542881" y="138989"/>
                </a:cubicBezTo>
                <a:cubicBezTo>
                  <a:pt x="4569543" y="142798"/>
                  <a:pt x="4596526" y="143866"/>
                  <a:pt x="4623348" y="146304"/>
                </a:cubicBezTo>
                <a:cubicBezTo>
                  <a:pt x="4630663" y="148742"/>
                  <a:pt x="4638397" y="150171"/>
                  <a:pt x="4645294" y="153619"/>
                </a:cubicBezTo>
                <a:cubicBezTo>
                  <a:pt x="4653157" y="157551"/>
                  <a:pt x="4659205" y="164678"/>
                  <a:pt x="4667239" y="168249"/>
                </a:cubicBezTo>
                <a:cubicBezTo>
                  <a:pt x="4681332" y="174513"/>
                  <a:pt x="4711131" y="182880"/>
                  <a:pt x="4711131" y="182880"/>
                </a:cubicBezTo>
                <a:cubicBezTo>
                  <a:pt x="4718446" y="187757"/>
                  <a:pt x="4725213" y="193578"/>
                  <a:pt x="4733076" y="197510"/>
                </a:cubicBezTo>
                <a:cubicBezTo>
                  <a:pt x="4764232" y="213088"/>
                  <a:pt x="4747615" y="194297"/>
                  <a:pt x="4776967" y="219456"/>
                </a:cubicBezTo>
                <a:cubicBezTo>
                  <a:pt x="4821146" y="257324"/>
                  <a:pt x="4787851" y="242592"/>
                  <a:pt x="4828174" y="256032"/>
                </a:cubicBezTo>
                <a:cubicBezTo>
                  <a:pt x="4895716" y="301060"/>
                  <a:pt x="4812633" y="243599"/>
                  <a:pt x="4864750" y="285293"/>
                </a:cubicBezTo>
                <a:cubicBezTo>
                  <a:pt x="4910897" y="322211"/>
                  <a:pt x="4865994" y="279223"/>
                  <a:pt x="4901326" y="314553"/>
                </a:cubicBezTo>
                <a:cubicBezTo>
                  <a:pt x="4903764" y="321868"/>
                  <a:pt x="4903188" y="331046"/>
                  <a:pt x="4908641" y="336499"/>
                </a:cubicBezTo>
                <a:cubicBezTo>
                  <a:pt x="4914094" y="341952"/>
                  <a:pt x="4923975" y="339847"/>
                  <a:pt x="4930587" y="343814"/>
                </a:cubicBezTo>
                <a:cubicBezTo>
                  <a:pt x="4936501" y="347362"/>
                  <a:pt x="4939831" y="354137"/>
                  <a:pt x="4945217" y="358445"/>
                </a:cubicBezTo>
                <a:cubicBezTo>
                  <a:pt x="4952082" y="363937"/>
                  <a:pt x="4959848" y="368198"/>
                  <a:pt x="4967163" y="373075"/>
                </a:cubicBezTo>
                <a:cubicBezTo>
                  <a:pt x="4969601" y="380390"/>
                  <a:pt x="4969026" y="389568"/>
                  <a:pt x="4974478" y="395021"/>
                </a:cubicBezTo>
                <a:cubicBezTo>
                  <a:pt x="4979930" y="400473"/>
                  <a:pt x="4989811" y="398369"/>
                  <a:pt x="4996423" y="402336"/>
                </a:cubicBezTo>
                <a:cubicBezTo>
                  <a:pt x="5046630" y="432459"/>
                  <a:pt x="4970833" y="403559"/>
                  <a:pt x="5032999" y="424281"/>
                </a:cubicBezTo>
                <a:cubicBezTo>
                  <a:pt x="5037876" y="429158"/>
                  <a:pt x="5041716" y="435363"/>
                  <a:pt x="5047630" y="438912"/>
                </a:cubicBezTo>
                <a:cubicBezTo>
                  <a:pt x="5095114" y="467403"/>
                  <a:pt x="5047131" y="423784"/>
                  <a:pt x="5084206" y="460857"/>
                </a:cubicBezTo>
                <a:cubicBezTo>
                  <a:pt x="5101017" y="511292"/>
                  <a:pt x="5087931" y="493844"/>
                  <a:pt x="5113467" y="519379"/>
                </a:cubicBezTo>
                <a:lnTo>
                  <a:pt x="5135412" y="585216"/>
                </a:lnTo>
                <a:cubicBezTo>
                  <a:pt x="5137850" y="592531"/>
                  <a:pt x="5135412" y="604722"/>
                  <a:pt x="5142727" y="607161"/>
                </a:cubicBezTo>
                <a:lnTo>
                  <a:pt x="5164673" y="614477"/>
                </a:lnTo>
                <a:cubicBezTo>
                  <a:pt x="5184180" y="672998"/>
                  <a:pt x="5154919" y="604722"/>
                  <a:pt x="5193934" y="643737"/>
                </a:cubicBezTo>
                <a:cubicBezTo>
                  <a:pt x="5199387" y="649190"/>
                  <a:pt x="5197801" y="658786"/>
                  <a:pt x="5201249" y="665683"/>
                </a:cubicBezTo>
                <a:cubicBezTo>
                  <a:pt x="5205181" y="673547"/>
                  <a:pt x="5211947" y="679765"/>
                  <a:pt x="5215879" y="687629"/>
                </a:cubicBezTo>
                <a:cubicBezTo>
                  <a:pt x="5219327" y="694526"/>
                  <a:pt x="5219228" y="702962"/>
                  <a:pt x="5223195" y="709574"/>
                </a:cubicBezTo>
                <a:cubicBezTo>
                  <a:pt x="5230146" y="721159"/>
                  <a:pt x="5249800" y="732188"/>
                  <a:pt x="5259771" y="738835"/>
                </a:cubicBezTo>
                <a:lnTo>
                  <a:pt x="5274401" y="782726"/>
                </a:lnTo>
                <a:cubicBezTo>
                  <a:pt x="5276839" y="790041"/>
                  <a:pt x="5280204" y="797111"/>
                  <a:pt x="5281716" y="804672"/>
                </a:cubicBezTo>
                <a:cubicBezTo>
                  <a:pt x="5284154" y="816864"/>
                  <a:pt x="5286987" y="828984"/>
                  <a:pt x="5289031" y="841248"/>
                </a:cubicBezTo>
                <a:cubicBezTo>
                  <a:pt x="5292400" y="861462"/>
                  <a:pt x="5293148" y="893371"/>
                  <a:pt x="5303662" y="914400"/>
                </a:cubicBezTo>
                <a:cubicBezTo>
                  <a:pt x="5307594" y="922263"/>
                  <a:pt x="5313415" y="929030"/>
                  <a:pt x="5318292" y="936345"/>
                </a:cubicBezTo>
                <a:cubicBezTo>
                  <a:pt x="5320730" y="943660"/>
                  <a:pt x="5321640" y="951679"/>
                  <a:pt x="5325607" y="958291"/>
                </a:cubicBezTo>
                <a:cubicBezTo>
                  <a:pt x="5329155" y="964205"/>
                  <a:pt x="5337521" y="966582"/>
                  <a:pt x="5340238" y="972921"/>
                </a:cubicBezTo>
                <a:cubicBezTo>
                  <a:pt x="5345136" y="984349"/>
                  <a:pt x="5344538" y="997435"/>
                  <a:pt x="5347553" y="1009497"/>
                </a:cubicBezTo>
                <a:cubicBezTo>
                  <a:pt x="5349423" y="1016978"/>
                  <a:pt x="5353195" y="1023916"/>
                  <a:pt x="5354868" y="1031443"/>
                </a:cubicBezTo>
                <a:cubicBezTo>
                  <a:pt x="5358085" y="1045922"/>
                  <a:pt x="5359274" y="1060790"/>
                  <a:pt x="5362183" y="1075334"/>
                </a:cubicBezTo>
                <a:cubicBezTo>
                  <a:pt x="5364155" y="1085193"/>
                  <a:pt x="5367700" y="1094703"/>
                  <a:pt x="5369499" y="1104595"/>
                </a:cubicBezTo>
                <a:cubicBezTo>
                  <a:pt x="5386977" y="1200720"/>
                  <a:pt x="5367535" y="1118685"/>
                  <a:pt x="5384129" y="1185062"/>
                </a:cubicBezTo>
                <a:cubicBezTo>
                  <a:pt x="5384929" y="1193862"/>
                  <a:pt x="5384993" y="1262695"/>
                  <a:pt x="5398759" y="1287475"/>
                </a:cubicBezTo>
                <a:cubicBezTo>
                  <a:pt x="5407298" y="1302846"/>
                  <a:pt x="5428020" y="1331366"/>
                  <a:pt x="5428020" y="1331366"/>
                </a:cubicBezTo>
                <a:cubicBezTo>
                  <a:pt x="5448742" y="1393536"/>
                  <a:pt x="5419841" y="1317735"/>
                  <a:pt x="5449966" y="1367942"/>
                </a:cubicBezTo>
                <a:cubicBezTo>
                  <a:pt x="5453933" y="1374554"/>
                  <a:pt x="5452464" y="1383867"/>
                  <a:pt x="5457281" y="1389888"/>
                </a:cubicBezTo>
                <a:cubicBezTo>
                  <a:pt x="5462773" y="1396753"/>
                  <a:pt x="5472362" y="1399026"/>
                  <a:pt x="5479227" y="1404518"/>
                </a:cubicBezTo>
                <a:cubicBezTo>
                  <a:pt x="5484613" y="1408826"/>
                  <a:pt x="5488980" y="1414272"/>
                  <a:pt x="5493857" y="1419149"/>
                </a:cubicBezTo>
                <a:cubicBezTo>
                  <a:pt x="5509028" y="1479833"/>
                  <a:pt x="5487043" y="1426865"/>
                  <a:pt x="5523118" y="1455725"/>
                </a:cubicBezTo>
                <a:cubicBezTo>
                  <a:pt x="5529983" y="1461217"/>
                  <a:pt x="5532256" y="1470805"/>
                  <a:pt x="5537748" y="1477670"/>
                </a:cubicBezTo>
                <a:cubicBezTo>
                  <a:pt x="5542057" y="1483056"/>
                  <a:pt x="5547502" y="1487424"/>
                  <a:pt x="5552379" y="1492301"/>
                </a:cubicBezTo>
                <a:cubicBezTo>
                  <a:pt x="5554817" y="1499616"/>
                  <a:pt x="5555212" y="1507972"/>
                  <a:pt x="5559694" y="1514246"/>
                </a:cubicBezTo>
                <a:cubicBezTo>
                  <a:pt x="5567712" y="1525470"/>
                  <a:pt x="5588955" y="1543507"/>
                  <a:pt x="5588955" y="1543507"/>
                </a:cubicBezTo>
                <a:cubicBezTo>
                  <a:pt x="5591393" y="1550822"/>
                  <a:pt x="5591453" y="1559432"/>
                  <a:pt x="5596270" y="1565453"/>
                </a:cubicBezTo>
                <a:cubicBezTo>
                  <a:pt x="5601762" y="1572318"/>
                  <a:pt x="5613555" y="1572628"/>
                  <a:pt x="5618215" y="1580083"/>
                </a:cubicBezTo>
                <a:cubicBezTo>
                  <a:pt x="5654149" y="1637577"/>
                  <a:pt x="5608783" y="1615953"/>
                  <a:pt x="5654791" y="1631289"/>
                </a:cubicBezTo>
                <a:cubicBezTo>
                  <a:pt x="5668091" y="1684483"/>
                  <a:pt x="5650374" y="1641503"/>
                  <a:pt x="5684052" y="1675181"/>
                </a:cubicBezTo>
                <a:cubicBezTo>
                  <a:pt x="5717139" y="1708268"/>
                  <a:pt x="5677907" y="1690201"/>
                  <a:pt x="5720628" y="1704441"/>
                </a:cubicBezTo>
                <a:cubicBezTo>
                  <a:pt x="5757698" y="1741511"/>
                  <a:pt x="5709726" y="1697901"/>
                  <a:pt x="5757204" y="1726387"/>
                </a:cubicBezTo>
                <a:cubicBezTo>
                  <a:pt x="5807416" y="1756513"/>
                  <a:pt x="5731608" y="1727606"/>
                  <a:pt x="5793780" y="1748333"/>
                </a:cubicBezTo>
                <a:cubicBezTo>
                  <a:pt x="5829112" y="1783663"/>
                  <a:pt x="5784209" y="1740675"/>
                  <a:pt x="5830356" y="1777593"/>
                </a:cubicBezTo>
                <a:cubicBezTo>
                  <a:pt x="5846903" y="1790830"/>
                  <a:pt x="5852702" y="1804409"/>
                  <a:pt x="5866932" y="1821485"/>
                </a:cubicBezTo>
                <a:cubicBezTo>
                  <a:pt x="5871347" y="1826783"/>
                  <a:pt x="5875824" y="1832289"/>
                  <a:pt x="5881563" y="1836115"/>
                </a:cubicBezTo>
                <a:cubicBezTo>
                  <a:pt x="5890636" y="1842164"/>
                  <a:pt x="5901355" y="1845335"/>
                  <a:pt x="5910823" y="1850745"/>
                </a:cubicBezTo>
                <a:cubicBezTo>
                  <a:pt x="5959511" y="1878567"/>
                  <a:pt x="5900028" y="1854463"/>
                  <a:pt x="5976660" y="1880006"/>
                </a:cubicBezTo>
                <a:lnTo>
                  <a:pt x="5998606" y="1887321"/>
                </a:lnTo>
                <a:cubicBezTo>
                  <a:pt x="6040776" y="1915436"/>
                  <a:pt x="6000099" y="1891097"/>
                  <a:pt x="6042497" y="1909267"/>
                </a:cubicBezTo>
                <a:cubicBezTo>
                  <a:pt x="6105791" y="1936392"/>
                  <a:pt x="6042225" y="1914051"/>
                  <a:pt x="6093703" y="1931213"/>
                </a:cubicBezTo>
                <a:cubicBezTo>
                  <a:pt x="6130778" y="1968286"/>
                  <a:pt x="6082795" y="1924667"/>
                  <a:pt x="6130279" y="1953158"/>
                </a:cubicBezTo>
                <a:cubicBezTo>
                  <a:pt x="6145291" y="1962165"/>
                  <a:pt x="6148522" y="1977142"/>
                  <a:pt x="6159540" y="1989734"/>
                </a:cubicBezTo>
                <a:cubicBezTo>
                  <a:pt x="6189495" y="2023968"/>
                  <a:pt x="6188316" y="2021110"/>
                  <a:pt x="6218062" y="2040941"/>
                </a:cubicBezTo>
                <a:cubicBezTo>
                  <a:pt x="6222939" y="2055571"/>
                  <a:pt x="6219860" y="2076278"/>
                  <a:pt x="6232692" y="2084832"/>
                </a:cubicBezTo>
                <a:cubicBezTo>
                  <a:pt x="6247322" y="2094586"/>
                  <a:pt x="6264149" y="2101660"/>
                  <a:pt x="6276583" y="2114093"/>
                </a:cubicBezTo>
                <a:cubicBezTo>
                  <a:pt x="6281460" y="2118970"/>
                  <a:pt x="6285300" y="2125175"/>
                  <a:pt x="6291214" y="2128723"/>
                </a:cubicBezTo>
                <a:cubicBezTo>
                  <a:pt x="6297826" y="2132690"/>
                  <a:pt x="6305491" y="2135231"/>
                  <a:pt x="6313159" y="2136038"/>
                </a:cubicBezTo>
                <a:cubicBezTo>
                  <a:pt x="6352035" y="2140130"/>
                  <a:pt x="6391188" y="2140915"/>
                  <a:pt x="6430203" y="2143353"/>
                </a:cubicBezTo>
                <a:cubicBezTo>
                  <a:pt x="6435080" y="2150668"/>
                  <a:pt x="6442568" y="2156804"/>
                  <a:pt x="6444833" y="2165299"/>
                </a:cubicBezTo>
                <a:cubicBezTo>
                  <a:pt x="6452476" y="2193962"/>
                  <a:pt x="6450082" y="2224939"/>
                  <a:pt x="6459463" y="2253081"/>
                </a:cubicBezTo>
                <a:lnTo>
                  <a:pt x="6466779" y="2275027"/>
                </a:lnTo>
                <a:cubicBezTo>
                  <a:pt x="6460841" y="2322523"/>
                  <a:pt x="6462888" y="2325217"/>
                  <a:pt x="6452148" y="2362809"/>
                </a:cubicBezTo>
                <a:cubicBezTo>
                  <a:pt x="6450030" y="2370223"/>
                  <a:pt x="6450286" y="2379302"/>
                  <a:pt x="6444833" y="2384755"/>
                </a:cubicBezTo>
                <a:cubicBezTo>
                  <a:pt x="6439380" y="2390208"/>
                  <a:pt x="6430202" y="2389632"/>
                  <a:pt x="6422887" y="2392070"/>
                </a:cubicBezTo>
                <a:cubicBezTo>
                  <a:pt x="6381463" y="2433497"/>
                  <a:pt x="6403032" y="2404613"/>
                  <a:pt x="6415572" y="2523744"/>
                </a:cubicBezTo>
                <a:cubicBezTo>
                  <a:pt x="6416379" y="2531412"/>
                  <a:pt x="6418920" y="2539077"/>
                  <a:pt x="6422887" y="2545689"/>
                </a:cubicBezTo>
                <a:cubicBezTo>
                  <a:pt x="6426436" y="2551603"/>
                  <a:pt x="6433209" y="2554934"/>
                  <a:pt x="6437518" y="2560320"/>
                </a:cubicBezTo>
                <a:cubicBezTo>
                  <a:pt x="6443010" y="2567185"/>
                  <a:pt x="6447271" y="2574950"/>
                  <a:pt x="6452148" y="2582265"/>
                </a:cubicBezTo>
                <a:cubicBezTo>
                  <a:pt x="6454586" y="2594457"/>
                  <a:pt x="6453294" y="2608046"/>
                  <a:pt x="6459463" y="2618841"/>
                </a:cubicBezTo>
                <a:cubicBezTo>
                  <a:pt x="6463825" y="2626475"/>
                  <a:pt x="6475917" y="2626607"/>
                  <a:pt x="6481409" y="2633472"/>
                </a:cubicBezTo>
                <a:cubicBezTo>
                  <a:pt x="6486226" y="2639493"/>
                  <a:pt x="6484757" y="2648805"/>
                  <a:pt x="6488724" y="2655417"/>
                </a:cubicBezTo>
                <a:cubicBezTo>
                  <a:pt x="6492273" y="2661331"/>
                  <a:pt x="6499046" y="2664662"/>
                  <a:pt x="6503355" y="2670048"/>
                </a:cubicBezTo>
                <a:cubicBezTo>
                  <a:pt x="6508847" y="2676913"/>
                  <a:pt x="6512493" y="2685128"/>
                  <a:pt x="6517985" y="2691993"/>
                </a:cubicBezTo>
                <a:cubicBezTo>
                  <a:pt x="6522293" y="2697379"/>
                  <a:pt x="6528307" y="2701238"/>
                  <a:pt x="6532615" y="2706624"/>
                </a:cubicBezTo>
                <a:cubicBezTo>
                  <a:pt x="6538107" y="2713489"/>
                  <a:pt x="6540381" y="2723077"/>
                  <a:pt x="6547246" y="2728569"/>
                </a:cubicBezTo>
                <a:cubicBezTo>
                  <a:pt x="6553267" y="2733386"/>
                  <a:pt x="6561876" y="2733446"/>
                  <a:pt x="6569191" y="2735885"/>
                </a:cubicBezTo>
                <a:cubicBezTo>
                  <a:pt x="6574068" y="2740762"/>
                  <a:pt x="6580274" y="2744601"/>
                  <a:pt x="6583822" y="2750515"/>
                </a:cubicBezTo>
                <a:cubicBezTo>
                  <a:pt x="6587789" y="2757127"/>
                  <a:pt x="6586320" y="2766440"/>
                  <a:pt x="6591137" y="2772461"/>
                </a:cubicBezTo>
                <a:cubicBezTo>
                  <a:pt x="6596629" y="2779326"/>
                  <a:pt x="6605768" y="2782214"/>
                  <a:pt x="6613083" y="2787091"/>
                </a:cubicBezTo>
                <a:cubicBezTo>
                  <a:pt x="6617960" y="2801721"/>
                  <a:pt x="6616808" y="2820077"/>
                  <a:pt x="6627713" y="2830982"/>
                </a:cubicBezTo>
                <a:cubicBezTo>
                  <a:pt x="6642218" y="2845487"/>
                  <a:pt x="6662690" y="2862133"/>
                  <a:pt x="6671604" y="2882189"/>
                </a:cubicBezTo>
                <a:cubicBezTo>
                  <a:pt x="6677867" y="2896282"/>
                  <a:pt x="6681358" y="2911450"/>
                  <a:pt x="6686235" y="2926080"/>
                </a:cubicBezTo>
                <a:lnTo>
                  <a:pt x="6693550" y="2948025"/>
                </a:lnTo>
                <a:cubicBezTo>
                  <a:pt x="6689475" y="3017299"/>
                  <a:pt x="6693191" y="3051876"/>
                  <a:pt x="6678919" y="3108960"/>
                </a:cubicBezTo>
                <a:cubicBezTo>
                  <a:pt x="6677049" y="3116440"/>
                  <a:pt x="6674042" y="3123590"/>
                  <a:pt x="6671604" y="3130905"/>
                </a:cubicBezTo>
                <a:cubicBezTo>
                  <a:pt x="6669166" y="3147974"/>
                  <a:pt x="6666568" y="3165021"/>
                  <a:pt x="6664289" y="3182112"/>
                </a:cubicBezTo>
                <a:cubicBezTo>
                  <a:pt x="6661691" y="3201598"/>
                  <a:pt x="6661093" y="3221411"/>
                  <a:pt x="6656974" y="3240633"/>
                </a:cubicBezTo>
                <a:cubicBezTo>
                  <a:pt x="6653743" y="3255713"/>
                  <a:pt x="6650898" y="3271693"/>
                  <a:pt x="6642343" y="3284525"/>
                </a:cubicBezTo>
                <a:lnTo>
                  <a:pt x="6627713" y="3306470"/>
                </a:lnTo>
                <a:cubicBezTo>
                  <a:pt x="6625275" y="3335731"/>
                  <a:pt x="6623829" y="3365092"/>
                  <a:pt x="6620398" y="3394253"/>
                </a:cubicBezTo>
                <a:cubicBezTo>
                  <a:pt x="6616638" y="3426215"/>
                  <a:pt x="6608854" y="3443514"/>
                  <a:pt x="6598452" y="3474720"/>
                </a:cubicBezTo>
                <a:lnTo>
                  <a:pt x="6591137" y="3496665"/>
                </a:lnTo>
                <a:lnTo>
                  <a:pt x="6569191" y="3562502"/>
                </a:lnTo>
                <a:lnTo>
                  <a:pt x="6561876" y="3584448"/>
                </a:lnTo>
                <a:cubicBezTo>
                  <a:pt x="6558527" y="3644730"/>
                  <a:pt x="6560172" y="3701846"/>
                  <a:pt x="6547246" y="3760013"/>
                </a:cubicBezTo>
                <a:cubicBezTo>
                  <a:pt x="6545573" y="3767540"/>
                  <a:pt x="6542369" y="3774643"/>
                  <a:pt x="6539931" y="3781958"/>
                </a:cubicBezTo>
                <a:cubicBezTo>
                  <a:pt x="6535053" y="3825852"/>
                  <a:pt x="6525299" y="3869738"/>
                  <a:pt x="6539931" y="3913632"/>
                </a:cubicBezTo>
                <a:cubicBezTo>
                  <a:pt x="6543202" y="3923446"/>
                  <a:pt x="6554561" y="3928262"/>
                  <a:pt x="6561876" y="3935577"/>
                </a:cubicBezTo>
                <a:cubicBezTo>
                  <a:pt x="6571504" y="3964463"/>
                  <a:pt x="6569191" y="3949812"/>
                  <a:pt x="6569191" y="3979469"/>
                </a:cubicBezTo>
              </a:path>
            </a:pathLst>
          </a:custGeom>
          <a:noFill/>
          <a:ln w="63500" cmpd="sng">
            <a:solidFill>
              <a:srgbClr val="FFFF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00"/>
              </a:solidFill>
              <a:latin typeface="Calibri"/>
            </a:endParaRPr>
          </a:p>
        </p:txBody>
      </p:sp>
    </p:spTree>
    <p:extLst>
      <p:ext uri="{BB962C8B-B14F-4D97-AF65-F5344CB8AC3E}">
        <p14:creationId xmlns:p14="http://schemas.microsoft.com/office/powerpoint/2010/main" val="277561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9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36" name="Google Shape;536;p9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37" name="Google Shape;537;p98"/>
          <p:cNvPicPr preferRelativeResize="0"/>
          <p:nvPr/>
        </p:nvPicPr>
        <p:blipFill>
          <a:blip r:embed="rId3">
            <a:alphaModFix/>
          </a:blip>
          <a:stretch>
            <a:fillRect/>
          </a:stretch>
        </p:blipFill>
        <p:spPr>
          <a:xfrm>
            <a:off x="-22" y="0"/>
            <a:ext cx="9144020" cy="51435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99">
            <a:hlinkClick r:id="rId3"/>
          </p:cNvPr>
          <p:cNvPicPr preferRelativeResize="0"/>
          <p:nvPr/>
        </p:nvPicPr>
        <p:blipFill>
          <a:blip r:embed="rId4">
            <a:alphaModFix/>
          </a:blip>
          <a:stretch>
            <a:fillRect/>
          </a:stretch>
        </p:blipFill>
        <p:spPr>
          <a:xfrm>
            <a:off x="4871050" y="335475"/>
            <a:ext cx="4173675" cy="4298075"/>
          </a:xfrm>
          <a:prstGeom prst="rect">
            <a:avLst/>
          </a:prstGeom>
          <a:noFill/>
          <a:ln>
            <a:noFill/>
          </a:ln>
        </p:spPr>
      </p:pic>
      <p:pic>
        <p:nvPicPr>
          <p:cNvPr id="543" name="Google Shape;543;p99">
            <a:hlinkClick r:id="rId5"/>
          </p:cNvPr>
          <p:cNvPicPr preferRelativeResize="0"/>
          <p:nvPr/>
        </p:nvPicPr>
        <p:blipFill>
          <a:blip r:embed="rId6">
            <a:alphaModFix/>
          </a:blip>
          <a:stretch>
            <a:fillRect/>
          </a:stretch>
        </p:blipFill>
        <p:spPr>
          <a:xfrm>
            <a:off x="152400" y="744563"/>
            <a:ext cx="4566251" cy="347990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100">
            <a:hlinkClick r:id="rId3"/>
          </p:cNvPr>
          <p:cNvPicPr preferRelativeResize="0"/>
          <p:nvPr/>
        </p:nvPicPr>
        <p:blipFill>
          <a:blip r:embed="rId4">
            <a:alphaModFix/>
          </a:blip>
          <a:stretch>
            <a:fillRect/>
          </a:stretch>
        </p:blipFill>
        <p:spPr>
          <a:xfrm>
            <a:off x="2932250" y="0"/>
            <a:ext cx="3126850" cy="848625"/>
          </a:xfrm>
          <a:prstGeom prst="rect">
            <a:avLst/>
          </a:prstGeom>
          <a:noFill/>
          <a:ln>
            <a:noFill/>
          </a:ln>
        </p:spPr>
      </p:pic>
      <p:pic>
        <p:nvPicPr>
          <p:cNvPr id="549" name="Google Shape;549;p100">
            <a:hlinkClick r:id="rId3"/>
          </p:cNvPr>
          <p:cNvPicPr preferRelativeResize="0"/>
          <p:nvPr/>
        </p:nvPicPr>
        <p:blipFill>
          <a:blip r:embed="rId5">
            <a:alphaModFix/>
          </a:blip>
          <a:stretch>
            <a:fillRect/>
          </a:stretch>
        </p:blipFill>
        <p:spPr>
          <a:xfrm>
            <a:off x="2208925" y="969625"/>
            <a:ext cx="4954958" cy="399007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media.nationalgeographic.org/ooew/thumbnail_cache/33/6d/336d535dde71b6ab049001524767e9ef.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hlinkClick r:id="rId2"/>
          </p:cNvPr>
          <p:cNvPicPr>
            <a:picLocks noChangeAspect="1"/>
          </p:cNvPicPr>
          <p:nvPr/>
        </p:nvPicPr>
        <p:blipFill>
          <a:blip r:embed="rId3"/>
          <a:stretch>
            <a:fillRect/>
          </a:stretch>
        </p:blipFill>
        <p:spPr>
          <a:xfrm>
            <a:off x="3588662" y="1183696"/>
            <a:ext cx="5250077" cy="3959804"/>
          </a:xfrm>
          <a:prstGeom prst="rect">
            <a:avLst/>
          </a:prstGeom>
        </p:spPr>
      </p:pic>
      <p:pic>
        <p:nvPicPr>
          <p:cNvPr id="7" name="Picture 6"/>
          <p:cNvPicPr>
            <a:picLocks noChangeAspect="1"/>
          </p:cNvPicPr>
          <p:nvPr/>
        </p:nvPicPr>
        <p:blipFill>
          <a:blip r:embed="rId4"/>
          <a:stretch>
            <a:fillRect/>
          </a:stretch>
        </p:blipFill>
        <p:spPr>
          <a:xfrm>
            <a:off x="3862781" y="343873"/>
            <a:ext cx="4629666" cy="596742"/>
          </a:xfrm>
          <a:prstGeom prst="rect">
            <a:avLst/>
          </a:prstGeom>
        </p:spPr>
      </p:pic>
      <p:sp>
        <p:nvSpPr>
          <p:cNvPr id="8" name="Rectangle 7"/>
          <p:cNvSpPr/>
          <p:nvPr/>
        </p:nvSpPr>
        <p:spPr>
          <a:xfrm>
            <a:off x="245010" y="649619"/>
            <a:ext cx="2675857" cy="369332"/>
          </a:xfrm>
          <a:prstGeom prst="rect">
            <a:avLst/>
          </a:prstGeom>
        </p:spPr>
        <p:txBody>
          <a:bodyPr wrap="square">
            <a:spAutoFit/>
          </a:bodyPr>
          <a:lstStyle/>
          <a:p>
            <a:r>
              <a:rPr lang="en-US" sz="1800" dirty="0" err="1" smtClean="0">
                <a:latin typeface="Times New Roman" panose="02020603050405020304" pitchFamily="18" charset="0"/>
                <a:cs typeface="Times New Roman" panose="02020603050405020304" pitchFamily="18" charset="0"/>
              </a:rPr>
              <a:t>Kalibangan</a:t>
            </a:r>
            <a:r>
              <a:rPr lang="en-US" sz="1800" dirty="0" smtClean="0">
                <a:latin typeface="Times New Roman" panose="02020603050405020304" pitchFamily="18" charset="0"/>
                <a:cs typeface="Times New Roman" panose="02020603050405020304" pitchFamily="18" charset="0"/>
              </a:rPr>
              <a:t>, Rajasthan</a:t>
            </a:r>
            <a:endParaRPr lang="en-US" sz="1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07975" y="1183696"/>
            <a:ext cx="3196297" cy="3564355"/>
          </a:xfrm>
          <a:prstGeom prst="rect">
            <a:avLst/>
          </a:prstGeom>
        </p:spPr>
      </p:pic>
      <p:sp>
        <p:nvSpPr>
          <p:cNvPr id="3" name="Multiply 2"/>
          <p:cNvSpPr/>
          <p:nvPr/>
        </p:nvSpPr>
        <p:spPr>
          <a:xfrm>
            <a:off x="1443222" y="1636295"/>
            <a:ext cx="279434" cy="288758"/>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579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559</Words>
  <Application>Microsoft Office PowerPoint</Application>
  <PresentationFormat>On-screen Show (16:9)</PresentationFormat>
  <Paragraphs>111</Paragraphs>
  <Slides>24</Slides>
  <Notes>20</Notes>
  <HiddenSlides>2</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24</vt:i4>
      </vt:variant>
    </vt:vector>
  </HeadingPairs>
  <TitlesOfParts>
    <vt:vector size="36" baseType="lpstr">
      <vt:lpstr>Arial</vt:lpstr>
      <vt:lpstr>Calibri</vt:lpstr>
      <vt:lpstr>Times New Roman</vt:lpstr>
      <vt:lpstr>Verdana</vt:lpstr>
      <vt:lpstr>Simple Dark</vt:lpstr>
      <vt:lpstr>Office Theme</vt:lpstr>
      <vt:lpstr>Office Theme</vt:lpstr>
      <vt:lpstr>1_simple-dark-2</vt:lpstr>
      <vt:lpstr>simple-dark-2</vt:lpstr>
      <vt:lpstr>1_Office Theme</vt:lpstr>
      <vt:lpstr>2_Office Theme</vt:lpstr>
      <vt:lpstr>3_Office Theme</vt:lpstr>
      <vt:lpstr>Creating Maps – and The Out of Eden Walk  </vt:lpstr>
      <vt:lpstr>Me - Jeff Blossom</vt:lpstr>
      <vt:lpstr>Cartography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GPS receivers use signals from satellites to calculate location.</vt:lpstr>
      <vt:lpstr>Latitude:</vt:lpstr>
      <vt:lpstr>Longitude:</vt:lpstr>
      <vt:lpstr>Geographic Coordinate System – a common reference used to map things on Earth.</vt:lpstr>
      <vt:lpstr>PowerPoint Presentation</vt:lpstr>
      <vt:lpstr>PowerPoint Presentation</vt:lpstr>
      <vt:lpstr>PowerPoint Presentation</vt:lpstr>
      <vt:lpstr>PowerPoint Presentation</vt:lpstr>
      <vt:lpstr>The mapping exercise:</vt:lpstr>
      <vt:lpstr>Summary - a few ways to make maps</vt:lpstr>
      <vt:lpstr>Map a list of locations with BatchGeo On the web, go to: drive.google.com Click NEW &gt; Google Sheets Create a list of places you’ve been, and also want to go, like this:       Highlight the rows in the list, and click Edit &gt; Copy Open a new tab in your web browser, and go to batchgeo.com Right click and choose Paste into the box at the top Click the Map Now button.  Enter your email and the map will be sent to you. Now your information is mapped!  Explore the interactive map. </vt:lpstr>
      <vt:lpstr>Conclusion:  Maps can help explain so many things.  Make and use them for your studies and every day life!   </vt:lpstr>
      <vt:lpstr>PowerPoint Presentation</vt:lpstr>
      <vt:lpstr>Goodbye!  Keep on Mapping!                  My dog, Norman Blossom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Maps  </dc:title>
  <cp:lastModifiedBy>Jeff Blossom</cp:lastModifiedBy>
  <cp:revision>18</cp:revision>
  <dcterms:modified xsi:type="dcterms:W3CDTF">2018-11-11T18:42:58Z</dcterms:modified>
</cp:coreProperties>
</file>